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3888" y="609601"/>
            <a:ext cx="4894312" cy="2243335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7A8F-D170-4EFA-AC32-655677B69B0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F344E-9B8D-4663-91E2-23E917BC0C5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7A8F-D170-4EFA-AC32-655677B69B0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44E-9B8D-4663-91E2-23E917BC0C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7A8F-D170-4EFA-AC32-655677B69B0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44E-9B8D-4663-91E2-23E917BC0C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7A8F-D170-4EFA-AC32-655677B69B0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44E-9B8D-4663-91E2-23E917BC0C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7A8F-D170-4EFA-AC32-655677B69B0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44E-9B8D-4663-91E2-23E917BC0C57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7A8F-D170-4EFA-AC32-655677B69B0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44E-9B8D-4663-91E2-23E917BC0C5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7A8F-D170-4EFA-AC32-655677B69B0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44E-9B8D-4663-91E2-23E917BC0C5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7A8F-D170-4EFA-AC32-655677B69B0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44E-9B8D-4663-91E2-23E917BC0C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7A8F-D170-4EFA-AC32-655677B69B0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44E-9B8D-4663-91E2-23E917BC0C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7A8F-D170-4EFA-AC32-655677B69B0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44E-9B8D-4663-91E2-23E917BC0C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7A8F-D170-4EFA-AC32-655677B69B0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44E-9B8D-4663-91E2-23E917BC0C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87824" y="260648"/>
            <a:ext cx="4906888" cy="12687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dirty="0" smtClean="0"/>
              <a:t>Educação Espiritual Sai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6967A8F-D170-4EFA-AC32-655677B69B0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3408779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t-BR" dirty="0" smtClean="0"/>
              <a:t>Organização Sri </a:t>
            </a:r>
            <a:r>
              <a:rPr lang="pt-BR" dirty="0" err="1" smtClean="0"/>
              <a:t>Sathya</a:t>
            </a:r>
            <a:r>
              <a:rPr lang="pt-BR" dirty="0" smtClean="0"/>
              <a:t> Sai Internacional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DFF344E-9B8D-4663-91E2-23E917BC0C57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85" r="23937"/>
          <a:stretch/>
        </p:blipFill>
        <p:spPr>
          <a:xfrm>
            <a:off x="107504" y="115641"/>
            <a:ext cx="2739148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400" kern="1200" baseline="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15816" y="332656"/>
            <a:ext cx="5688632" cy="1728192"/>
          </a:xfrm>
        </p:spPr>
        <p:txBody>
          <a:bodyPr/>
          <a:lstStyle/>
          <a:p>
            <a:r>
              <a:rPr lang="pt-BR" sz="3600" dirty="0" smtClean="0"/>
              <a:t>Proposta de projeto nacional para Educação Espiritual Sai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1904" y="2348880"/>
            <a:ext cx="6300192" cy="1368152"/>
          </a:xfrm>
        </p:spPr>
        <p:txBody>
          <a:bodyPr>
            <a:noAutofit/>
          </a:bodyPr>
          <a:lstStyle/>
          <a:p>
            <a:pPr algn="just"/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“A </a:t>
            </a:r>
            <a:r>
              <a:rPr lang="pt-BR" sz="16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educação espiritual tem seu efeito sobre o coração da pessoa, e é chamada </a:t>
            </a:r>
            <a:r>
              <a:rPr lang="pt-BR" sz="16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Educare</a:t>
            </a:r>
            <a:r>
              <a:rPr lang="pt-BR" sz="16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pt-BR" sz="16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Educare</a:t>
            </a:r>
            <a:r>
              <a:rPr lang="pt-BR" sz="16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significa trazer para fora a Divindade latente, que se esconde no coração dos seres humanos, e estabelecê-la como um exemplo para o mundo inteiro.” </a:t>
            </a:r>
            <a:r>
              <a:rPr lang="pt-BR" sz="16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Sathya</a:t>
            </a:r>
            <a:r>
              <a:rPr lang="pt-BR" sz="16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Sai Baba 21/11/2014</a:t>
            </a:r>
            <a:endParaRPr lang="pt-BR" sz="16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pt-B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67544" y="3898954"/>
            <a:ext cx="8208912" cy="2194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OBJETIVO: Estimular os devotos dos centros e grupos </a:t>
            </a:r>
            <a:r>
              <a:rPr lang="pt-BR" b="1" dirty="0" err="1">
                <a:solidFill>
                  <a:schemeClr val="tx2">
                    <a:lumMod val="50000"/>
                  </a:schemeClr>
                </a:solidFill>
              </a:rPr>
              <a:t>Sathya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 Sai de todo Brasil a 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praticarem os valores da 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Educação Espiritual Sai na sua vida diária.</a:t>
            </a:r>
          </a:p>
          <a:p>
            <a:endParaRPr lang="pt-B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915816" y="58316"/>
            <a:ext cx="6300192" cy="63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Organização Sri </a:t>
            </a:r>
            <a:r>
              <a:rPr lang="pt-BR" sz="16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Sathya</a:t>
            </a: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Sai Internacional – Conselho Central do Brasil </a:t>
            </a:r>
            <a:endParaRPr lang="pt-B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49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467544" y="3140968"/>
            <a:ext cx="8208912" cy="36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Propostas:</a:t>
            </a:r>
          </a:p>
          <a:p>
            <a:pPr marL="457200" indent="-457200" algn="l">
              <a:buAutoNum type="arabicPeriod"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Contato contínuo com os coordenadores regionais de Educação Espiritual Sai.</a:t>
            </a:r>
          </a:p>
          <a:p>
            <a:pPr marL="457200" indent="-457200" algn="l">
              <a:buAutoNum type="arabicPeriod"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Elaboração de mapa das proximidades regionais motivando a organização de encontros pelas diferentes regiões.</a:t>
            </a:r>
          </a:p>
          <a:p>
            <a:pPr marL="457200" indent="-457200" algn="l">
              <a:buAutoNum type="arabicPeriod"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Projeto de apadrinhamento para dar suporte aos grupos, centros e regiões que estejam com dificuldades para implementar ou manter a EES.</a:t>
            </a: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pt-B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421904" y="2132856"/>
            <a:ext cx="6300192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“O individuo e a sociedade estão intimamente interligados. A iluminação deve ser para ambos. Ananda (Bem-Aventurança) deve elevar-se do individuo, encher o lago da sociedade e daí correr até ao oceano da graça.” </a:t>
            </a:r>
            <a:r>
              <a:rPr lang="pt-BR" sz="16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Sathya</a:t>
            </a: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Sai Baba - O Esplendor de </a:t>
            </a:r>
            <a:r>
              <a:rPr lang="pt-BR" sz="16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Sathya</a:t>
            </a: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Sai, pag. 38</a:t>
            </a:r>
            <a:endParaRPr lang="pt-BR" sz="1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pt-B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915816" y="260648"/>
            <a:ext cx="5688632" cy="17281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3600" dirty="0" smtClean="0"/>
              <a:t>Proposta de projeto nacional para Educação Espiritual Sai</a:t>
            </a:r>
            <a:endParaRPr lang="pt-BR" sz="3600" dirty="0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2915816" y="0"/>
            <a:ext cx="6300192" cy="63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Organização Sri </a:t>
            </a:r>
            <a:r>
              <a:rPr lang="pt-BR" sz="16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Sathya</a:t>
            </a: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Sai Internacional – Conselho Central do Brasil </a:t>
            </a:r>
            <a:endParaRPr lang="pt-B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9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915816" y="260648"/>
            <a:ext cx="5688632" cy="17281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3600" dirty="0" smtClean="0"/>
              <a:t>Proposta de projeto nacional para Educação Espiritual Sai</a:t>
            </a:r>
            <a:endParaRPr lang="pt-BR" sz="36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467544" y="2708920"/>
            <a:ext cx="8208912" cy="36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4. Elaborar conjuntamente treinamento/preparação para facilitadores.</a:t>
            </a:r>
          </a:p>
          <a:p>
            <a:pPr algn="l"/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5. Criar estratégias para estimular o aprofundamento do estudo da literatura Sai.</a:t>
            </a:r>
          </a:p>
          <a:p>
            <a:pPr algn="l"/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6. Viabilizar projetos conjuntos com as áreas de Devoção e Serviço.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915816" y="0"/>
            <a:ext cx="6300192" cy="63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Organização Sri </a:t>
            </a:r>
            <a:r>
              <a:rPr lang="pt-BR" sz="16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Sathya</a:t>
            </a: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Sai Internacional – Conselho Central do Brasil </a:t>
            </a:r>
            <a:endParaRPr lang="pt-B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1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915816" y="260648"/>
            <a:ext cx="5688632" cy="17281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3600" dirty="0" smtClean="0"/>
              <a:t>Proposta de projeto nacional para Educação Espiritual Sai</a:t>
            </a:r>
            <a:endParaRPr lang="pt-BR" sz="36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467544" y="2276872"/>
            <a:ext cx="8208912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Reflexões :</a:t>
            </a:r>
          </a:p>
          <a:p>
            <a:pPr marL="457200" indent="-457200" algn="l">
              <a:buAutoNum type="arabicPeriod"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Por que fui escolhido?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Um presente de </a:t>
            </a:r>
            <a:r>
              <a:rPr lang="pt-BR" sz="2000" b="1" dirty="0" err="1" smtClean="0">
                <a:solidFill>
                  <a:schemeClr val="tx2">
                    <a:lumMod val="50000"/>
                  </a:schemeClr>
                </a:solidFill>
              </a:rPr>
              <a:t>Swami</a:t>
            </a:r>
            <a:r>
              <a:rPr lang="pt-BR" sz="2000" b="1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pt-BR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Tudo acontece no tempo de Deus;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pt-BR" sz="2000" b="1" dirty="0" err="1" smtClean="0">
                <a:solidFill>
                  <a:schemeClr val="tx2">
                    <a:lumMod val="50000"/>
                  </a:schemeClr>
                </a:solidFill>
              </a:rPr>
              <a:t>Swami</a:t>
            </a: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 sabe tudo sobre mim.</a:t>
            </a:r>
          </a:p>
          <a:p>
            <a:pPr marL="457200" indent="-457200" algn="l">
              <a:buAutoNum type="arabicPeriod"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Permanecer consciente de que: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Devemos buscar unidade na diversidade;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Quantidade não é a meta;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Oferecer o melhor de nós mesmos;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Abrir mão dos resultados;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Esforçarmos para excelência no trabalho.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pt-B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915816" y="0"/>
            <a:ext cx="6300192" cy="63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Organização Sri </a:t>
            </a:r>
            <a:r>
              <a:rPr lang="pt-BR" sz="16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Sathya</a:t>
            </a: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Sai Internacional – Conselho Central do Brasil </a:t>
            </a:r>
            <a:endParaRPr lang="pt-B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41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90</TotalTime>
  <Words>337</Words>
  <Application>Microsoft Office PowerPoint</Application>
  <PresentationFormat>Apresentação na tela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Executivo</vt:lpstr>
      <vt:lpstr>Proposta de projeto nacional para Educação Espiritual Sai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ALDA</dc:creator>
  <cp:lastModifiedBy>Márcia OM</cp:lastModifiedBy>
  <cp:revision>10</cp:revision>
  <dcterms:created xsi:type="dcterms:W3CDTF">2016-08-24T16:59:50Z</dcterms:created>
  <dcterms:modified xsi:type="dcterms:W3CDTF">2016-10-05T23:33:46Z</dcterms:modified>
</cp:coreProperties>
</file>