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5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85409" autoAdjust="0"/>
  </p:normalViewPr>
  <p:slideViewPr>
    <p:cSldViewPr>
      <p:cViewPr>
        <p:scale>
          <a:sx n="60" d="100"/>
          <a:sy n="60" d="100"/>
        </p:scale>
        <p:origin x="-156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0277B-DF8A-49EF-A6FC-1E1CE20840DB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A99E3-E982-4CAE-B713-F02ED7C0B1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6514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Trabalhe no espírito do Amor:</a:t>
            </a:r>
            <a:r>
              <a:rPr lang="pt-BR" baseline="0" dirty="0" smtClean="0"/>
              <a:t> falar que o amor conduz à devoção, que nenhuma atividade pode no dar devoção se  não for feita com amor. Que Deus só pode ser sentido através do amor. Por que as pessoas não sentem a presença de Deus ou verdadeiramente amor por Deus se elas acreditam em Deus? </a:t>
            </a:r>
          </a:p>
          <a:p>
            <a:endParaRPr lang="pt-BR" baseline="0" dirty="0" smtClean="0"/>
          </a:p>
          <a:p>
            <a:r>
              <a:rPr lang="pt-BR" baseline="0" dirty="0" smtClean="0"/>
              <a:t>Trabalhe sem qualquer ideia de benefício próprio: falar do  momento da  escolha da profissão, escolher uma profissão que nos conduza a desenvolver nossas melhores habilidades, assim nos dedicaremos além de nossos esforços para executá-lo divinamente. Como  trabalhar em benefício dos demais? O corpo nos foi dado para dedicarmos a elevarmos a humanidade ao divino, para  ajudarmos aos demais, e não somente para nossa sobrevivência. Devemos nos questionar se estamos fazendo o melhor uso de nossa profissão ou fazendo a melhor escolha que nos conduzirá a este propósito.</a:t>
            </a:r>
          </a:p>
          <a:p>
            <a:endParaRPr lang="pt-BR" baseline="0" dirty="0" smtClean="0"/>
          </a:p>
          <a:p>
            <a:r>
              <a:rPr lang="pt-BR" baseline="0" dirty="0" smtClean="0"/>
              <a:t>Trabalhe uma vez que é seu dever: sem dúvida, não nascemos apenas para disfrutar de prazeres mundanos ou para sobrevivência, mas para vivermos com amor e permitir que Deus se descubra através de nós, por meio do nosso trabalho. </a:t>
            </a:r>
          </a:p>
          <a:p>
            <a:endParaRPr lang="pt-BR" baseline="0" dirty="0" smtClean="0"/>
          </a:p>
          <a:p>
            <a:r>
              <a:rPr lang="pt-BR" baseline="0" dirty="0" smtClean="0"/>
              <a:t>Trabalhe, já que essa...: já paramos para pensar desta forma? Que o trabalho é uma forma de sermos gratos a Deus pelas habilidades  que temos?  Portanto, a escolha da profissão deve  ser  também uma entrega a Deus, pois precisamos usar  estas habilidades. Por algo, Ele nos deu estas habilidades.</a:t>
            </a:r>
          </a:p>
          <a:p>
            <a:endParaRPr lang="pt-BR" baseline="0" dirty="0" smtClean="0"/>
          </a:p>
          <a:p>
            <a:r>
              <a:rPr lang="pt-BR" b="1" baseline="0" dirty="0" smtClean="0"/>
              <a:t>Estou usando o melhor de minhas habilidades na minha profissão?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A99E3-E982-4CAE-B713-F02ED7C0B1B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566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dirty="0" smtClean="0"/>
              <a:t>Atividade:</a:t>
            </a:r>
            <a:r>
              <a:rPr lang="pt-BR" b="0" baseline="0" dirty="0" smtClean="0"/>
              <a:t> Fazer grupos. Eles devem pensar em projetos para a sociedade que utilizem o melhor de suas capacidades e funções de sua profissão. Devem  se questionar: de que forma meu trabalho pode se tornar também um serviço para a sociedade?</a:t>
            </a:r>
          </a:p>
          <a:p>
            <a:endParaRPr lang="pt-BR" b="0" baseline="0" dirty="0" smtClean="0"/>
          </a:p>
          <a:p>
            <a:r>
              <a:rPr lang="pt-BR" b="0" baseline="0" dirty="0" smtClean="0"/>
              <a:t>Lembrar dos vídeos que eles fizeram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A99E3-E982-4CAE-B713-F02ED7C0B1B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566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A99E3-E982-4CAE-B713-F02ED7C0B1B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566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A99E3-E982-4CAE-B713-F02ED7C0B1B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566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A99E3-E982-4CAE-B713-F02ED7C0B1B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566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A99E3-E982-4CAE-B713-F02ED7C0B1B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566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A99E3-E982-4CAE-B713-F02ED7C0B1B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566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E57870A-AAF7-475C-AB4E-473A24C63226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2CB3D8-1F85-4C24-BE74-E17D9C1664C7}" type="slidenum">
              <a:rPr lang="pt-BR" smtClean="0"/>
              <a:t>‹nº›</a:t>
            </a:fld>
            <a:endParaRPr lang="pt-B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870A-AAF7-475C-AB4E-473A24C63226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B3D8-1F85-4C24-BE74-E17D9C1664C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870A-AAF7-475C-AB4E-473A24C63226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B3D8-1F85-4C24-BE74-E17D9C1664C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870A-AAF7-475C-AB4E-473A24C63226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B3D8-1F85-4C24-BE74-E17D9C1664C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870A-AAF7-475C-AB4E-473A24C63226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B3D8-1F85-4C24-BE74-E17D9C1664C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870A-AAF7-475C-AB4E-473A24C63226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B3D8-1F85-4C24-BE74-E17D9C1664C7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870A-AAF7-475C-AB4E-473A24C63226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B3D8-1F85-4C24-BE74-E17D9C1664C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870A-AAF7-475C-AB4E-473A24C63226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B3D8-1F85-4C24-BE74-E17D9C1664C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870A-AAF7-475C-AB4E-473A24C63226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B3D8-1F85-4C24-BE74-E17D9C1664C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870A-AAF7-475C-AB4E-473A24C63226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B3D8-1F85-4C24-BE74-E17D9C1664C7}" type="slidenum">
              <a:rPr lang="pt-BR" smtClean="0"/>
              <a:t>‹nº›</a:t>
            </a:fld>
            <a:endParaRPr lang="pt-B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870A-AAF7-475C-AB4E-473A24C63226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B3D8-1F85-4C24-BE74-E17D9C1664C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/>
            </a:gs>
            <a:gs pos="100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E57870A-AAF7-475C-AB4E-473A24C63226}" type="datetimeFigureOut">
              <a:rPr lang="pt-BR" smtClean="0"/>
              <a:t>27/04/2017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72CB3D8-1F85-4C24-BE74-E17D9C1664C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ttachment.outlook.office.net/owa/tirzahmelo@hotmail.com/service.svc/s/GetAttachmentThumbnail?id=AQMkADAwATYwMAItOTMzADItODA5ZC0wMAItMDAKAEYAAANjO7rZ3HzlRLNtV5sXPNjmBwClOSrCWRr%2FTYqrMpfktDUfAAACAQwAAAClOSrCWRr%2FTYqrMpfktDUfAAAAfjpejwAAAAESABAAxq4A0RdvF0qp3dbpk1uOqg%3D%3D&amp;thumbnailType=2&amp;X-OWA-CANARY=-H8Db2DtbUS0FFgsPZ5Q8UA1EJAfh9QYWc_vwNellCrtlwPNP0sO2jLO8vnQK-Hc9gtjpyXcU30.&amp;token=2a22b9bf-05fe-407c-baeb-7d8b85dd563c&amp;owa=outlook.live.com&amp;is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354873" cy="686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dirty="0" smtClean="0"/>
              <a:t>Oficina </a:t>
            </a:r>
            <a:endParaRPr lang="pt-BR" sz="6000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t-BR" sz="2500" dirty="0" smtClean="0"/>
              <a:t>Coordenação Nacional de Jovens </a:t>
            </a:r>
            <a:r>
              <a:rPr lang="pt-BR" sz="2500" dirty="0" err="1" smtClean="0"/>
              <a:t>Sathya</a:t>
            </a:r>
            <a:r>
              <a:rPr lang="pt-BR" sz="2500" dirty="0" smtClean="0"/>
              <a:t> Sai</a:t>
            </a:r>
            <a:endParaRPr lang="pt-BR" sz="2500" dirty="0"/>
          </a:p>
        </p:txBody>
      </p:sp>
      <p:sp>
        <p:nvSpPr>
          <p:cNvPr id="7" name="Retângulo 6"/>
          <p:cNvSpPr/>
          <p:nvPr/>
        </p:nvSpPr>
        <p:spPr>
          <a:xfrm>
            <a:off x="4800600" y="226874"/>
            <a:ext cx="327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“</a:t>
            </a:r>
            <a:r>
              <a:rPr lang="pt-BR" i="1" dirty="0" smtClean="0">
                <a:solidFill>
                  <a:schemeClr val="bg1"/>
                </a:solidFill>
              </a:rPr>
              <a:t>Qualquer </a:t>
            </a:r>
            <a:r>
              <a:rPr lang="pt-BR" i="1" dirty="0">
                <a:solidFill>
                  <a:schemeClr val="bg1"/>
                </a:solidFill>
              </a:rPr>
              <a:t>trabalho que você fizer, faça-o em nome de Deus, pois então seu trabalho se tornará adoração</a:t>
            </a:r>
            <a:r>
              <a:rPr lang="pt-BR" i="1" dirty="0" smtClean="0">
                <a:solidFill>
                  <a:schemeClr val="bg1"/>
                </a:solidFill>
              </a:rPr>
              <a:t>.”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		Sai Baba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67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Harmonização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35773" y="76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Oficina - PJSS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3400" y="2575679"/>
            <a:ext cx="31219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 smtClean="0"/>
              <a:t>“O trabalho </a:t>
            </a:r>
            <a:r>
              <a:rPr lang="pt-BR" sz="2200" dirty="0"/>
              <a:t>é como uma</a:t>
            </a:r>
            <a:r>
              <a:rPr lang="pt-BR" sz="2200" dirty="0">
                <a:solidFill>
                  <a:schemeClr val="accent1"/>
                </a:solidFill>
              </a:rPr>
              <a:t> </a:t>
            </a:r>
            <a:r>
              <a:rPr lang="pt-BR" sz="2200" b="1" dirty="0">
                <a:solidFill>
                  <a:schemeClr val="accent3"/>
                </a:solidFill>
              </a:rPr>
              <a:t>flor</a:t>
            </a:r>
            <a:r>
              <a:rPr lang="pt-BR" sz="2200" dirty="0"/>
              <a:t>. Se protegermos o broto, a </a:t>
            </a:r>
            <a:r>
              <a:rPr lang="pt-BR" sz="2200" b="1" dirty="0">
                <a:solidFill>
                  <a:schemeClr val="accent3"/>
                </a:solidFill>
              </a:rPr>
              <a:t>flor</a:t>
            </a:r>
            <a:r>
              <a:rPr lang="pt-BR" sz="2200" dirty="0"/>
              <a:t> crescerá, e tal </a:t>
            </a:r>
            <a:r>
              <a:rPr lang="pt-BR" sz="2200" b="1" dirty="0">
                <a:solidFill>
                  <a:schemeClr val="accent3"/>
                </a:solidFill>
              </a:rPr>
              <a:t>flor</a:t>
            </a:r>
            <a:r>
              <a:rPr lang="pt-BR" sz="2200" dirty="0"/>
              <a:t> finalmente amadurecerá e se tornará um fruto</a:t>
            </a:r>
            <a:r>
              <a:rPr lang="pt-BR" sz="2200" dirty="0" smtClean="0"/>
              <a:t>.”</a:t>
            </a:r>
          </a:p>
          <a:p>
            <a:pPr algn="ctr"/>
            <a:endParaRPr lang="pt-BR" sz="2200" dirty="0"/>
          </a:p>
          <a:p>
            <a:pPr algn="ctr"/>
            <a:r>
              <a:rPr lang="pt-BR" sz="2200" dirty="0" smtClean="0"/>
              <a:t>	          Sai Baba</a:t>
            </a:r>
            <a:endParaRPr lang="pt-BR" sz="2200" dirty="0"/>
          </a:p>
        </p:txBody>
      </p:sp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933" y="685800"/>
            <a:ext cx="3170682" cy="57912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1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pt-BR" b="1" dirty="0" err="1" smtClean="0"/>
              <a:t>Dharma</a:t>
            </a:r>
            <a:r>
              <a:rPr lang="pt-BR" b="1" dirty="0" smtClean="0"/>
              <a:t> </a:t>
            </a:r>
            <a:r>
              <a:rPr lang="pt-BR" b="1" dirty="0"/>
              <a:t>n</a:t>
            </a:r>
            <a:r>
              <a:rPr lang="pt-BR" b="1" dirty="0" smtClean="0"/>
              <a:t>a Profissão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35773" y="76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Oficina - PJSS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495800" y="1600200"/>
            <a:ext cx="3886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 smtClean="0"/>
              <a:t>“Trabalhe no espírito do amor – ele conduz à Devoção. Trabalhe sem qualquer ideia de benefício próprio – trabalhe, uma vez que é seu dever – </a:t>
            </a:r>
            <a:r>
              <a:rPr lang="pt-BR" sz="2200" b="1" dirty="0" smtClean="0">
                <a:solidFill>
                  <a:schemeClr val="accent3"/>
                </a:solidFill>
              </a:rPr>
              <a:t>trabalhe, já que essa é a forma em que você pode oferecer sua gratidão a Deus pelas habilidades que Ele lhe conferiu</a:t>
            </a:r>
            <a:r>
              <a:rPr lang="pt-BR" sz="2200" dirty="0" smtClean="0"/>
              <a:t>.”</a:t>
            </a:r>
          </a:p>
          <a:p>
            <a:pPr algn="ctr"/>
            <a:endParaRPr lang="pt-BR" sz="2200" dirty="0"/>
          </a:p>
          <a:p>
            <a:pPr algn="ctr"/>
            <a:r>
              <a:rPr lang="pt-BR" sz="2200" dirty="0" smtClean="0"/>
              <a:t>	          Sai Baba</a:t>
            </a:r>
          </a:p>
        </p:txBody>
      </p:sp>
      <p:pic>
        <p:nvPicPr>
          <p:cNvPr id="4098" name="Picture 2" descr="Resultado de imagem para sathya sai baba servi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94880"/>
            <a:ext cx="3810000" cy="4899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98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2498" y="457200"/>
            <a:ext cx="7024744" cy="1143000"/>
          </a:xfrm>
        </p:spPr>
        <p:txBody>
          <a:bodyPr/>
          <a:lstStyle/>
          <a:p>
            <a:r>
              <a:rPr lang="pt-BR" b="1" dirty="0" smtClean="0"/>
              <a:t>Trabalho Benéfico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35773" y="76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Oficina - PJSS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85800" y="1676400"/>
            <a:ext cx="747897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 smtClean="0"/>
              <a:t>“As escrituras chamam a atenção para o segredo e o valor do trabalho  (</a:t>
            </a:r>
            <a:r>
              <a:rPr lang="pt-BR" sz="2200" dirty="0" err="1" smtClean="0"/>
              <a:t>Karma</a:t>
            </a:r>
            <a:r>
              <a:rPr lang="pt-BR" sz="2200" dirty="0" smtClean="0"/>
              <a:t>). O trabalho pode melhorar a vida e definir seus ideais de forma correta. Todos devem ser instruídos sobre como transformar o trabalho em atividade benéfica.”</a:t>
            </a:r>
          </a:p>
          <a:p>
            <a:pPr algn="ctr"/>
            <a:r>
              <a:rPr lang="pt-BR" sz="2200" dirty="0"/>
              <a:t> </a:t>
            </a:r>
            <a:r>
              <a:rPr lang="pt-BR" sz="2200" dirty="0" smtClean="0"/>
              <a:t>                                          </a:t>
            </a:r>
          </a:p>
          <a:p>
            <a:pPr algn="ctr"/>
            <a:r>
              <a:rPr lang="pt-BR" sz="2200" dirty="0"/>
              <a:t> </a:t>
            </a:r>
            <a:r>
              <a:rPr lang="pt-BR" sz="2200" dirty="0" smtClean="0"/>
              <a:t>                                                                        Sai </a:t>
            </a:r>
            <a:r>
              <a:rPr lang="pt-BR" sz="2200" dirty="0"/>
              <a:t>Baba</a:t>
            </a:r>
          </a:p>
        </p:txBody>
      </p:sp>
      <p:pic>
        <p:nvPicPr>
          <p:cNvPr id="1026" name="Picture 2" descr="Resultado de imagem para pessoas servindo ao proxi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8" y="3733800"/>
            <a:ext cx="3899653" cy="259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pessoas servindo ao proxim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18842"/>
            <a:ext cx="3265227" cy="217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91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pt-BR" b="1" dirty="0" smtClean="0"/>
              <a:t>Dinheiro na Profissão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35773" y="76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Oficina - PJSS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50627" y="1999833"/>
            <a:ext cx="747897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 smtClean="0"/>
              <a:t>“Naturalmente, o dinheiro é essencial  ao processo de vida e trabalho, pois ele não pode ser evitado. Mas, além de um limite, as riquezas sujam a mente e geram arrogância. As riquezas devem  ser utilizadas para bons propósitos, </a:t>
            </a:r>
            <a:r>
              <a:rPr lang="pt-BR" sz="2200" b="1" dirty="0" smtClean="0">
                <a:solidFill>
                  <a:schemeClr val="accent3"/>
                </a:solidFill>
              </a:rPr>
              <a:t>nutrindo a  retidão e o bem-estar, e cumprindo os deveres da pessoa ao longo do caminho</a:t>
            </a:r>
            <a:r>
              <a:rPr lang="pt-BR" sz="2200" dirty="0" smtClean="0"/>
              <a:t>.”</a:t>
            </a:r>
          </a:p>
          <a:p>
            <a:pPr algn="ctr"/>
            <a:r>
              <a:rPr lang="pt-BR" sz="2200" dirty="0"/>
              <a:t>	</a:t>
            </a:r>
            <a:r>
              <a:rPr lang="pt-BR" sz="2200" dirty="0" smtClean="0"/>
              <a:t>				 Sai Baba</a:t>
            </a:r>
          </a:p>
        </p:txBody>
      </p:sp>
      <p:pic>
        <p:nvPicPr>
          <p:cNvPr id="5122" name="Picture 2" descr="Resultado de imagem para hospital de super especialidades sathya s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96" y="4800600"/>
            <a:ext cx="8059004" cy="1662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98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533400"/>
            <a:ext cx="7024744" cy="1143000"/>
          </a:xfrm>
        </p:spPr>
        <p:txBody>
          <a:bodyPr/>
          <a:lstStyle/>
          <a:p>
            <a:r>
              <a:rPr lang="pt-BR" b="1" dirty="0" smtClean="0"/>
              <a:t>Liderança na Profissão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35773" y="76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Oficina - PJSS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77755" y="2121962"/>
            <a:ext cx="4299045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 smtClean="0"/>
              <a:t>“</a:t>
            </a:r>
            <a:r>
              <a:rPr lang="pt-BR" sz="2100" dirty="0"/>
              <a:t>Vocês são os únicos que assumirão a liderança do país no futuro. O futuro da nação depende de vocês. Sua natureza e caráter decidirão o caráter da nação</a:t>
            </a:r>
            <a:r>
              <a:rPr lang="pt-BR" sz="2100" dirty="0" smtClean="0"/>
              <a:t>. </a:t>
            </a:r>
            <a:r>
              <a:rPr lang="pt-BR" sz="2100" dirty="0"/>
              <a:t>Vocês devem trabalhar para a prosperidade da nação, o bem-estar do mundo, bem como a segurança da nação e da </a:t>
            </a:r>
            <a:r>
              <a:rPr lang="pt-BR" sz="2100" dirty="0" smtClean="0"/>
              <a:t>sociedade</a:t>
            </a:r>
            <a:r>
              <a:rPr lang="pt-BR" sz="2200" dirty="0" smtClean="0"/>
              <a:t>.”</a:t>
            </a:r>
          </a:p>
          <a:p>
            <a:pPr algn="ctr"/>
            <a:r>
              <a:rPr lang="pt-BR" sz="2200" dirty="0"/>
              <a:t>	</a:t>
            </a:r>
            <a:r>
              <a:rPr lang="pt-BR" sz="2200" dirty="0" smtClean="0"/>
              <a:t>				 Sai Baba</a:t>
            </a: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3815687" cy="2778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29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pt-BR" b="1" dirty="0" smtClean="0"/>
              <a:t>Devoção </a:t>
            </a:r>
            <a:r>
              <a:rPr lang="pt-BR" b="1" dirty="0" smtClean="0"/>
              <a:t>na Profissão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35773" y="76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Oficina - PJSS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029200" y="2508171"/>
            <a:ext cx="32004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 smtClean="0"/>
              <a:t>“Quando  você tem algum trabalho, deve colocar seu coração e alma nele, e fazê-lo com a máxima sinceridade e dedicação, </a:t>
            </a:r>
            <a:r>
              <a:rPr lang="pt-BR" sz="2200" b="1" dirty="0" smtClean="0">
                <a:solidFill>
                  <a:srgbClr val="FF0000"/>
                </a:solidFill>
              </a:rPr>
              <a:t>até o limite de sua capacidade</a:t>
            </a:r>
            <a:r>
              <a:rPr lang="pt-BR" sz="2200" dirty="0" smtClean="0"/>
              <a:t>...”</a:t>
            </a:r>
          </a:p>
          <a:p>
            <a:pPr algn="ctr"/>
            <a:r>
              <a:rPr lang="pt-BR" sz="2200" dirty="0"/>
              <a:t>	</a:t>
            </a:r>
            <a:r>
              <a:rPr lang="pt-BR" sz="2200" dirty="0" smtClean="0"/>
              <a:t>				</a:t>
            </a:r>
          </a:p>
        </p:txBody>
      </p:sp>
      <p:pic>
        <p:nvPicPr>
          <p:cNvPr id="2050" name="Picture 2" descr="Resultado de imagem para sathya sai baba and he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" r="5531" b="7008"/>
          <a:stretch/>
        </p:blipFill>
        <p:spPr bwMode="auto">
          <a:xfrm>
            <a:off x="685800" y="2319050"/>
            <a:ext cx="4203510" cy="3461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97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pt-BR" b="1" dirty="0" smtClean="0"/>
              <a:t>Devoção no Trabalho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35773" y="76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Oficina - PJSS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72236" y="4267200"/>
            <a:ext cx="74789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 smtClean="0"/>
              <a:t>“... Tomemos, por exemplo, uma pessoa que está encarregada de desenvolver o plantio de árvores em um jardim. Se ele fizer o trabalho de todo coração sem ser afetado por elogiou ou crítica, </a:t>
            </a:r>
            <a:r>
              <a:rPr lang="pt-BR" sz="2200" b="1" dirty="0" smtClean="0">
                <a:solidFill>
                  <a:srgbClr val="FF0000"/>
                </a:solidFill>
              </a:rPr>
              <a:t>as plantas crescerão bem e o jardim será transformado num local de  grande beleza</a:t>
            </a:r>
            <a:r>
              <a:rPr lang="pt-BR" sz="2200" dirty="0" smtClean="0"/>
              <a:t>...”		</a:t>
            </a:r>
          </a:p>
        </p:txBody>
      </p:sp>
      <p:pic>
        <p:nvPicPr>
          <p:cNvPr id="3076" name="Picture 4" descr="Imagem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32603" r="27154" b="30845"/>
          <a:stretch/>
        </p:blipFill>
        <p:spPr bwMode="auto">
          <a:xfrm>
            <a:off x="2133600" y="1615187"/>
            <a:ext cx="4876800" cy="2608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58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pt-BR" b="1" dirty="0" smtClean="0"/>
              <a:t>Devoção no Trabalho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35773" y="76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Oficina - PJSS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50627" y="1752600"/>
            <a:ext cx="74789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 smtClean="0"/>
              <a:t>“</a:t>
            </a:r>
            <a:r>
              <a:rPr lang="pt-BR" sz="2200" dirty="0"/>
              <a:t>Quando o Guru chega para ver tal jardim e se sente feliz com a condição das plantas, </a:t>
            </a:r>
            <a:r>
              <a:rPr lang="pt-BR" sz="2200" b="1" dirty="0">
                <a:solidFill>
                  <a:srgbClr val="FF0000"/>
                </a:solidFill>
              </a:rPr>
              <a:t>a alegria do Guru torna-se a Graça que Ele concede a esse indivíduo</a:t>
            </a:r>
            <a:r>
              <a:rPr lang="pt-BR" sz="2200" dirty="0"/>
              <a:t>, e a Graça irá conferir uma grande felicidade a tal </a:t>
            </a:r>
            <a:r>
              <a:rPr lang="pt-BR" sz="2200" dirty="0" smtClean="0"/>
              <a:t>indivíduo.”</a:t>
            </a:r>
          </a:p>
          <a:p>
            <a:pPr algn="ctr"/>
            <a:r>
              <a:rPr lang="pt-BR" sz="2200" dirty="0"/>
              <a:t>	</a:t>
            </a:r>
            <a:r>
              <a:rPr lang="pt-BR" sz="2200" dirty="0" smtClean="0"/>
              <a:t>				</a:t>
            </a:r>
          </a:p>
        </p:txBody>
      </p:sp>
      <p:pic>
        <p:nvPicPr>
          <p:cNvPr id="4098" name="Picture 2" descr="Resultado de imagem para sathya sai baba and he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30022"/>
            <a:ext cx="4419599" cy="2954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58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2678</TotalTime>
  <Words>776</Words>
  <Application>Microsoft Office PowerPoint</Application>
  <PresentationFormat>Apresentação na tela (4:3)</PresentationFormat>
  <Paragraphs>57</Paragraphs>
  <Slides>9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Austin</vt:lpstr>
      <vt:lpstr>Oficina </vt:lpstr>
      <vt:lpstr>Harmonização</vt:lpstr>
      <vt:lpstr>Dharma na Profissão</vt:lpstr>
      <vt:lpstr>Trabalho Benéfico</vt:lpstr>
      <vt:lpstr>Dinheiro na Profissão</vt:lpstr>
      <vt:lpstr>Liderança na Profissão</vt:lpstr>
      <vt:lpstr>Devoção na Profissão</vt:lpstr>
      <vt:lpstr>Devoção no Trabalho</vt:lpstr>
      <vt:lpstr>Devoção no Trabalho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Tirzah Moreira Siqueira</dc:creator>
  <cp:lastModifiedBy>Tirzah Moreira Siqueira</cp:lastModifiedBy>
  <cp:revision>68</cp:revision>
  <dcterms:created xsi:type="dcterms:W3CDTF">2017-04-19T12:26:56Z</dcterms:created>
  <dcterms:modified xsi:type="dcterms:W3CDTF">2017-04-27T03:40:46Z</dcterms:modified>
</cp:coreProperties>
</file>