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8" r:id="rId2"/>
    <p:sldId id="257" r:id="rId3"/>
    <p:sldId id="313" r:id="rId4"/>
    <p:sldId id="259" r:id="rId5"/>
    <p:sldId id="262" r:id="rId6"/>
    <p:sldId id="314" r:id="rId7"/>
    <p:sldId id="285" r:id="rId8"/>
    <p:sldId id="316" r:id="rId9"/>
    <p:sldId id="260" r:id="rId10"/>
    <p:sldId id="286" r:id="rId11"/>
    <p:sldId id="290" r:id="rId12"/>
    <p:sldId id="317" r:id="rId13"/>
    <p:sldId id="318" r:id="rId14"/>
    <p:sldId id="320" r:id="rId15"/>
    <p:sldId id="331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289" r:id="rId24"/>
    <p:sldId id="32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2BAD93-689A-4EC3-B8EE-802EAABE6D92}" v="20" dt="2019-05-10T12:51:33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304" autoAdjust="0"/>
  </p:normalViewPr>
  <p:slideViewPr>
    <p:cSldViewPr snapToGrid="0">
      <p:cViewPr>
        <p:scale>
          <a:sx n="60" d="100"/>
          <a:sy n="60" d="100"/>
        </p:scale>
        <p:origin x="76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ão Paulo Pires das Neves" userId="56ed5e3cc7f151eb" providerId="LiveId" clId="{422BAD93-689A-4EC3-B8EE-802EAABE6D92}"/>
    <pc:docChg chg="undo custSel addSld delSld modSld modMainMaster">
      <pc:chgData name="João Paulo Pires das Neves" userId="56ed5e3cc7f151eb" providerId="LiveId" clId="{422BAD93-689A-4EC3-B8EE-802EAABE6D92}" dt="2019-05-10T12:51:33.279" v="412"/>
      <pc:docMkLst>
        <pc:docMk/>
      </pc:docMkLst>
      <pc:sldChg chg="modSp add">
        <pc:chgData name="João Paulo Pires das Neves" userId="56ed5e3cc7f151eb" providerId="LiveId" clId="{422BAD93-689A-4EC3-B8EE-802EAABE6D92}" dt="2019-05-06T14:53:35.363" v="381" actId="242"/>
        <pc:sldMkLst>
          <pc:docMk/>
          <pc:sldMk cId="589106140" sldId="257"/>
        </pc:sldMkLst>
        <pc:spChg chg="mod">
          <ac:chgData name="João Paulo Pires das Neves" userId="56ed5e3cc7f151eb" providerId="LiveId" clId="{422BAD93-689A-4EC3-B8EE-802EAABE6D92}" dt="2019-05-06T14:53:35.363" v="381" actId="242"/>
          <ac:spMkLst>
            <pc:docMk/>
            <pc:sldMk cId="589106140" sldId="257"/>
            <ac:spMk id="2" creationId="{19D2F753-3436-4C28-96B8-C8D9FD77447A}"/>
          </ac:spMkLst>
        </pc:spChg>
        <pc:spChg chg="mod">
          <ac:chgData name="João Paulo Pires das Neves" userId="56ed5e3cc7f151eb" providerId="LiveId" clId="{422BAD93-689A-4EC3-B8EE-802EAABE6D92}" dt="2019-05-06T14:33:44.447" v="247" actId="20577"/>
          <ac:spMkLst>
            <pc:docMk/>
            <pc:sldMk cId="589106140" sldId="257"/>
            <ac:spMk id="3" creationId="{50B701EC-8F86-4482-9671-6D8536359A2F}"/>
          </ac:spMkLst>
        </pc:spChg>
      </pc:sldChg>
      <pc:sldChg chg="modSp add">
        <pc:chgData name="João Paulo Pires das Neves" userId="56ed5e3cc7f151eb" providerId="LiveId" clId="{422BAD93-689A-4EC3-B8EE-802EAABE6D92}" dt="2019-05-06T14:53:18.392" v="380" actId="20577"/>
        <pc:sldMkLst>
          <pc:docMk/>
          <pc:sldMk cId="509507094" sldId="258"/>
        </pc:sldMkLst>
        <pc:spChg chg="mod">
          <ac:chgData name="João Paulo Pires das Neves" userId="56ed5e3cc7f151eb" providerId="LiveId" clId="{422BAD93-689A-4EC3-B8EE-802EAABE6D92}" dt="2019-05-06T14:52:11.092" v="289" actId="122"/>
          <ac:spMkLst>
            <pc:docMk/>
            <pc:sldMk cId="509507094" sldId="258"/>
            <ac:spMk id="2" creationId="{2EA262C8-D4AA-46FE-BFE1-BA0679D281CF}"/>
          </ac:spMkLst>
        </pc:spChg>
        <pc:spChg chg="mod">
          <ac:chgData name="João Paulo Pires das Neves" userId="56ed5e3cc7f151eb" providerId="LiveId" clId="{422BAD93-689A-4EC3-B8EE-802EAABE6D92}" dt="2019-05-06T14:53:18.392" v="380" actId="20577"/>
          <ac:spMkLst>
            <pc:docMk/>
            <pc:sldMk cId="509507094" sldId="258"/>
            <ac:spMk id="3" creationId="{94ED1ECC-FBB3-4926-91D1-AC7C745AAD30}"/>
          </ac:spMkLst>
        </pc:spChg>
      </pc:sldChg>
      <pc:sldMasterChg chg="modSldLayout">
        <pc:chgData name="João Paulo Pires das Neves" userId="56ed5e3cc7f151eb" providerId="LiveId" clId="{422BAD93-689A-4EC3-B8EE-802EAABE6D92}" dt="2019-05-10T12:51:33.279" v="412"/>
        <pc:sldMasterMkLst>
          <pc:docMk/>
          <pc:sldMasterMk cId="0" sldId="2147483648"/>
        </pc:sldMasterMkLst>
        <pc:sldLayoutChg chg="addSp delSp modSp">
          <pc:chgData name="João Paulo Pires das Neves" userId="56ed5e3cc7f151eb" providerId="LiveId" clId="{422BAD93-689A-4EC3-B8EE-802EAABE6D92}" dt="2019-05-10T12:46:59.364" v="403"/>
          <pc:sldLayoutMkLst>
            <pc:docMk/>
            <pc:sldMasterMk cId="0" sldId="2147483648"/>
            <pc:sldLayoutMk cId="0" sldId="2147483649"/>
          </pc:sldLayoutMkLst>
          <pc:spChg chg="mod">
            <ac:chgData name="João Paulo Pires das Neves" userId="56ed5e3cc7f151eb" providerId="LiveId" clId="{422BAD93-689A-4EC3-B8EE-802EAABE6D92}" dt="2019-05-06T14:53:54.442" v="383" actId="122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João Paulo Pires das Neves" userId="56ed5e3cc7f151eb" providerId="LiveId" clId="{422BAD93-689A-4EC3-B8EE-802EAABE6D92}" dt="2019-05-06T14:53:58.483" v="384" actId="122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  <pc:picChg chg="add del mod">
            <ac:chgData name="João Paulo Pires das Neves" userId="56ed5e3cc7f151eb" providerId="LiveId" clId="{422BAD93-689A-4EC3-B8EE-802EAABE6D92}" dt="2019-05-10T12:46:27.473" v="392" actId="931"/>
            <ac:picMkLst>
              <pc:docMk/>
              <pc:sldMasterMk cId="0" sldId="2147483648"/>
              <pc:sldLayoutMk cId="0" sldId="2147483649"/>
              <ac:picMk id="9" creationId="{5ACCEC3A-CE9B-444E-9303-F82D1E323D69}"/>
            </ac:picMkLst>
          </pc:picChg>
          <pc:picChg chg="add del mod">
            <ac:chgData name="João Paulo Pires das Neves" userId="56ed5e3cc7f151eb" providerId="LiveId" clId="{422BAD93-689A-4EC3-B8EE-802EAABE6D92}" dt="2019-05-10T12:46:56.356" v="401"/>
            <ac:picMkLst>
              <pc:docMk/>
              <pc:sldMasterMk cId="0" sldId="2147483648"/>
              <pc:sldLayoutMk cId="0" sldId="2147483649"/>
              <ac:picMk id="12" creationId="{B3891E6A-9AA3-424B-A038-39DC126DB759}"/>
            </ac:picMkLst>
          </pc:picChg>
          <pc:picChg chg="add">
            <ac:chgData name="João Paulo Pires das Neves" userId="56ed5e3cc7f151eb" providerId="LiveId" clId="{422BAD93-689A-4EC3-B8EE-802EAABE6D92}" dt="2019-05-10T12:46:59.364" v="403"/>
            <ac:picMkLst>
              <pc:docMk/>
              <pc:sldMasterMk cId="0" sldId="2147483648"/>
              <pc:sldLayoutMk cId="0" sldId="2147483649"/>
              <ac:picMk id="15" creationId="{B9F1BA33-46A5-4295-B7C2-8A3F4A13180D}"/>
            </ac:picMkLst>
          </pc:picChg>
          <pc:picChg chg="del">
            <ac:chgData name="João Paulo Pires das Neves" userId="56ed5e3cc7f151eb" providerId="LiveId" clId="{422BAD93-689A-4EC3-B8EE-802EAABE6D92}" dt="2019-05-10T12:46:57.822" v="402" actId="478"/>
            <ac:picMkLst>
              <pc:docMk/>
              <pc:sldMasterMk cId="0" sldId="2147483648"/>
              <pc:sldLayoutMk cId="0" sldId="2147483649"/>
              <ac:picMk id="17" creationId="{2DCF7DCB-C8E1-430C-9D13-68D6F0539927}"/>
            </ac:picMkLst>
          </pc:picChg>
        </pc:sldLayoutChg>
        <pc:sldLayoutChg chg="addSp delSp modSp">
          <pc:chgData name="João Paulo Pires das Neves" userId="56ed5e3cc7f151eb" providerId="LiveId" clId="{422BAD93-689A-4EC3-B8EE-802EAABE6D92}" dt="2019-05-10T12:47:20.363" v="410"/>
          <pc:sldLayoutMkLst>
            <pc:docMk/>
            <pc:sldMasterMk cId="0" sldId="2147483648"/>
            <pc:sldLayoutMk cId="0" sldId="2147483650"/>
          </pc:sldLayoutMkLst>
          <pc:spChg chg="mod">
            <ac:chgData name="João Paulo Pires das Neves" userId="56ed5e3cc7f151eb" providerId="LiveId" clId="{422BAD93-689A-4EC3-B8EE-802EAABE6D92}" dt="2019-05-06T14:53:48.826" v="382" actId="242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picChg chg="del">
            <ac:chgData name="João Paulo Pires das Neves" userId="56ed5e3cc7f151eb" providerId="LiveId" clId="{422BAD93-689A-4EC3-B8EE-802EAABE6D92}" dt="2019-05-10T12:47:19.471" v="409" actId="478"/>
            <ac:picMkLst>
              <pc:docMk/>
              <pc:sldMasterMk cId="0" sldId="2147483648"/>
              <pc:sldLayoutMk cId="0" sldId="2147483650"/>
              <ac:picMk id="9" creationId="{DECD1B73-6E65-49FB-9B31-006F9D5022CC}"/>
            </ac:picMkLst>
          </pc:picChg>
          <pc:picChg chg="add del mod">
            <ac:chgData name="João Paulo Pires das Neves" userId="56ed5e3cc7f151eb" providerId="LiveId" clId="{422BAD93-689A-4EC3-B8EE-802EAABE6D92}" dt="2019-05-10T12:47:18.088" v="408"/>
            <ac:picMkLst>
              <pc:docMk/>
              <pc:sldMasterMk cId="0" sldId="2147483648"/>
              <pc:sldLayoutMk cId="0" sldId="2147483650"/>
              <ac:picMk id="10" creationId="{0E8666EA-C952-44F6-9141-6663D5DC0E91}"/>
            </ac:picMkLst>
          </pc:picChg>
          <pc:picChg chg="add">
            <ac:chgData name="João Paulo Pires das Neves" userId="56ed5e3cc7f151eb" providerId="LiveId" clId="{422BAD93-689A-4EC3-B8EE-802EAABE6D92}" dt="2019-05-10T12:47:20.363" v="410"/>
            <ac:picMkLst>
              <pc:docMk/>
              <pc:sldMasterMk cId="0" sldId="2147483648"/>
              <pc:sldLayoutMk cId="0" sldId="2147483650"/>
              <ac:picMk id="12" creationId="{B521A9FE-BE27-429F-A697-CD205C17A7F8}"/>
            </ac:picMkLst>
          </pc:picChg>
        </pc:sldLayoutChg>
        <pc:sldLayoutChg chg="addSp delSp modSp">
          <pc:chgData name="João Paulo Pires das Neves" userId="56ed5e3cc7f151eb" providerId="LiveId" clId="{422BAD93-689A-4EC3-B8EE-802EAABE6D92}" dt="2019-05-10T12:51:33.279" v="412"/>
          <pc:sldLayoutMkLst>
            <pc:docMk/>
            <pc:sldMasterMk cId="0" sldId="2147483648"/>
            <pc:sldLayoutMk cId="0" sldId="2147483652"/>
          </pc:sldLayoutMkLst>
          <pc:spChg chg="mod">
            <ac:chgData name="João Paulo Pires das Neves" userId="56ed5e3cc7f151eb" providerId="LiveId" clId="{422BAD93-689A-4EC3-B8EE-802EAABE6D92}" dt="2019-05-06T14:54:04.841" v="385" actId="242"/>
            <ac:spMkLst>
              <pc:docMk/>
              <pc:sldMasterMk cId="0" sldId="2147483648"/>
              <pc:sldLayoutMk cId="0" sldId="2147483652"/>
              <ac:spMk id="2" creationId="{00000000-0000-0000-0000-000000000000}"/>
            </ac:spMkLst>
          </pc:spChg>
          <pc:picChg chg="del">
            <ac:chgData name="João Paulo Pires das Neves" userId="56ed5e3cc7f151eb" providerId="LiveId" clId="{422BAD93-689A-4EC3-B8EE-802EAABE6D92}" dt="2019-05-10T12:51:32.501" v="411" actId="478"/>
            <ac:picMkLst>
              <pc:docMk/>
              <pc:sldMasterMk cId="0" sldId="2147483648"/>
              <pc:sldLayoutMk cId="0" sldId="2147483652"/>
              <ac:picMk id="10" creationId="{6EFFDAAD-BC15-437F-90C1-D56DDEA3B999}"/>
            </ac:picMkLst>
          </pc:picChg>
          <pc:picChg chg="add">
            <ac:chgData name="João Paulo Pires das Neves" userId="56ed5e3cc7f151eb" providerId="LiveId" clId="{422BAD93-689A-4EC3-B8EE-802EAABE6D92}" dt="2019-05-10T12:51:33.279" v="412"/>
            <ac:picMkLst>
              <pc:docMk/>
              <pc:sldMasterMk cId="0" sldId="2147483648"/>
              <pc:sldLayoutMk cId="0" sldId="2147483652"/>
              <ac:picMk id="11" creationId="{AD5F72B3-8673-43DF-A891-5D9747E56BAF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7E05D-FD63-4156-A1BF-84DB7CCA72E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04F4C-8D36-4AA5-A7FB-6E65541636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0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eographic.com.au/planet-or-plastic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https://www.nationalgeographic.com.au/planet-or-plastic/</a:t>
            </a:r>
            <a:endParaRPr 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4F4C-8D36-4AA5-A7FB-6E65541636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99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Natureza</a:t>
            </a:r>
            <a:r>
              <a:rPr lang="en-US" dirty="0" smtClean="0"/>
              <a:t> </a:t>
            </a:r>
            <a:r>
              <a:rPr lang="en-US" dirty="0" err="1" smtClean="0"/>
              <a:t>vetor</a:t>
            </a:r>
            <a:r>
              <a:rPr lang="en-US" dirty="0" smtClean="0"/>
              <a:t> </a:t>
            </a:r>
            <a:r>
              <a:rPr lang="en-US" dirty="0" err="1" smtClean="0"/>
              <a:t>criado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freepik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Animal </a:t>
            </a:r>
            <a:r>
              <a:rPr lang="en-US" dirty="0" err="1" smtClean="0"/>
              <a:t>vetor</a:t>
            </a:r>
            <a:r>
              <a:rPr lang="en-US" dirty="0" smtClean="0"/>
              <a:t> </a:t>
            </a:r>
            <a:r>
              <a:rPr lang="en-US" dirty="0" err="1" smtClean="0"/>
              <a:t>criado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freepik</a:t>
            </a:r>
            <a:endParaRPr lang="en-US" dirty="0" smtClean="0"/>
          </a:p>
          <a:p>
            <a:r>
              <a:rPr lang="en-US" dirty="0" smtClean="0"/>
              <a:t>Bird vector created by </a:t>
            </a:r>
            <a:r>
              <a:rPr lang="en-US" dirty="0" err="1" smtClean="0"/>
              <a:t>macrovector</a:t>
            </a:r>
            <a:r>
              <a:rPr lang="en-US" dirty="0" smtClean="0"/>
              <a:t> - www.freepik.com</a:t>
            </a:r>
          </a:p>
          <a:p>
            <a:r>
              <a:rPr lang="en-US" dirty="0" smtClean="0"/>
              <a:t>Background vector created by </a:t>
            </a:r>
            <a:r>
              <a:rPr lang="en-US" dirty="0" err="1" smtClean="0"/>
              <a:t>pikisuperstar</a:t>
            </a:r>
            <a:r>
              <a:rPr lang="en-US" dirty="0" smtClean="0"/>
              <a:t> - www.freepik.com</a:t>
            </a:r>
          </a:p>
          <a:p>
            <a:r>
              <a:rPr lang="en-US" dirty="0" smtClean="0"/>
              <a:t>Tree vector created by </a:t>
            </a:r>
            <a:r>
              <a:rPr lang="en-US" dirty="0" err="1" smtClean="0"/>
              <a:t>freepik</a:t>
            </a:r>
            <a:r>
              <a:rPr lang="en-US" dirty="0" smtClean="0"/>
              <a:t> - www.freepik.com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4F4C-8D36-4AA5-A7FB-6E65541636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Colocar capa do</a:t>
            </a:r>
            <a:r>
              <a:rPr lang="pt-BR" baseline="0" dirty="0" smtClean="0"/>
              <a:t> livro em português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4F4C-8D36-4AA5-A7FB-6E65541636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7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C0C3D6B-6BCB-4B41-901D-63702BB8A3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94" b="36599"/>
          <a:stretch/>
        </p:blipFill>
        <p:spPr>
          <a:xfrm>
            <a:off x="0" y="0"/>
            <a:ext cx="12192000" cy="4895146"/>
          </a:xfrm>
          <a:prstGeom prst="rect">
            <a:avLst/>
          </a:prstGeom>
        </p:spPr>
      </p:pic>
      <p:sp>
        <p:nvSpPr>
          <p:cNvPr id="11" name="Freeform 6"/>
          <p:cNvSpPr/>
          <p:nvPr/>
        </p:nvSpPr>
        <p:spPr bwMode="auto">
          <a:xfrm>
            <a:off x="0" y="-7202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dpi="0" rotWithShape="1">
            <a:blip r:embed="rId3">
              <a:alphaModFix amt="80000"/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srcRect/>
            <a:tile tx="0" ty="0" sx="100000" sy="100000" flip="none" algn="tl"/>
          </a:blipFill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pt-BR" dirty="0"/>
              <a:t>Esse é o Slide de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Use este slide como CAPA de sua Apresentação, use o slide seguinte para o </a:t>
            </a:r>
            <a:r>
              <a:rPr lang="pt-BR" sz="2400" b="1" dirty="0"/>
              <a:t>conteúdo</a:t>
            </a:r>
            <a:r>
              <a:rPr lang="pt-BR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16" name="Imagem 15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6F6D127F-0ACC-4172-83E9-4419FBC77E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9999" y="250741"/>
            <a:ext cx="2171948" cy="2171948"/>
          </a:xfrm>
          <a:prstGeom prst="rect">
            <a:avLst/>
          </a:prstGeom>
        </p:spPr>
      </p:pic>
      <p:pic>
        <p:nvPicPr>
          <p:cNvPr id="15" name="Imagem 14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B9F1BA33-46A5-4295-B7C2-8A3F4A13180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2687" y="144473"/>
            <a:ext cx="3684314" cy="24838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9897" y="451513"/>
            <a:ext cx="6990472" cy="99862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dirty="0"/>
              <a:t>COLOQUE O TÍTULO AQUI TAMBÉM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EA0C2B8C-5394-405B-A6D5-5973D74910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1509" y="326404"/>
            <a:ext cx="1345596" cy="1345596"/>
          </a:xfrm>
          <a:prstGeom prst="rect">
            <a:avLst/>
          </a:prstGeom>
        </p:spPr>
      </p:pic>
      <p:pic>
        <p:nvPicPr>
          <p:cNvPr id="12" name="Imagem 11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B521A9FE-BE27-429F-A697-CD205C17A7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4358" y="279153"/>
            <a:ext cx="2314158" cy="15601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6950368" cy="9704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930F5B8B-23D6-4483-99B8-750CAA0859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1509" y="326404"/>
            <a:ext cx="1345596" cy="1345596"/>
          </a:xfrm>
          <a:prstGeom prst="rect">
            <a:avLst/>
          </a:prstGeom>
        </p:spPr>
      </p:pic>
      <p:pic>
        <p:nvPicPr>
          <p:cNvPr id="11" name="Imagem 10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AD5F72B3-8673-43DF-A891-5D9747E56B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4358" y="279153"/>
            <a:ext cx="2314158" cy="15601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45F8-088E-4B24-93B0-48E3A3808007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76E3-05EE-4D0A-BAE4-80BB871337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8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12.png"/><Relationship Id="rId21" Type="http://schemas.openxmlformats.org/officeDocument/2006/relationships/image" Target="../media/image27.png"/><Relationship Id="rId34" Type="http://schemas.openxmlformats.org/officeDocument/2006/relationships/image" Target="../media/image38.png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24" Type="http://schemas.openxmlformats.org/officeDocument/2006/relationships/image" Target="../media/image30.png"/><Relationship Id="rId32" Type="http://schemas.microsoft.com/office/2007/relationships/hdphoto" Target="../media/hdphoto5.wdp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microsoft.com/office/2007/relationships/hdphoto" Target="../media/hdphoto4.wdp"/><Relationship Id="rId36" Type="http://schemas.openxmlformats.org/officeDocument/2006/relationships/image" Target="../media/image40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31" Type="http://schemas.openxmlformats.org/officeDocument/2006/relationships/image" Target="../media/image36.png"/><Relationship Id="rId4" Type="http://schemas.microsoft.com/office/2007/relationships/hdphoto" Target="../media/hdphoto1.wdp"/><Relationship Id="rId9" Type="http://schemas.openxmlformats.org/officeDocument/2006/relationships/image" Target="../media/image16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5.png"/><Relationship Id="rId35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A262C8-D4AA-46FE-BFE1-BA0679D2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5585" y="3509963"/>
            <a:ext cx="10572000" cy="1219797"/>
          </a:xfrm>
        </p:spPr>
        <p:txBody>
          <a:bodyPr/>
          <a:lstStyle/>
          <a:p>
            <a:pPr algn="ctr"/>
            <a:r>
              <a:rPr lang="pt-BR" dirty="0" smtClean="0"/>
              <a:t>SERVIR AO PLANETA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4ED1ECC-FBB3-4926-91D1-AC7C745AA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9460" y="5180835"/>
            <a:ext cx="10572000" cy="1677165"/>
          </a:xfrm>
        </p:spPr>
        <p:txBody>
          <a:bodyPr>
            <a:noAutofit/>
          </a:bodyPr>
          <a:lstStyle/>
          <a:p>
            <a:r>
              <a:rPr lang="pt-BR" sz="4000" dirty="0" err="1"/>
              <a:t>Confe</a:t>
            </a:r>
            <a:r>
              <a:rPr lang="en-US" sz="4000" dirty="0" err="1"/>
              <a:t>rência</a:t>
            </a:r>
            <a:r>
              <a:rPr lang="en-US" sz="4000" dirty="0"/>
              <a:t> </a:t>
            </a:r>
            <a:r>
              <a:rPr lang="en-US" sz="4000" dirty="0" err="1" smtClean="0"/>
              <a:t>GoGreen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800" dirty="0" err="1" smtClean="0"/>
              <a:t>Prasanthi</a:t>
            </a:r>
            <a:r>
              <a:rPr lang="en-US" sz="2800" dirty="0" smtClean="0"/>
              <a:t> </a:t>
            </a:r>
            <a:r>
              <a:rPr lang="en-US" sz="2800" dirty="0" err="1" smtClean="0"/>
              <a:t>Nilayam</a:t>
            </a:r>
            <a:r>
              <a:rPr lang="en-US" sz="2800" dirty="0" smtClean="0"/>
              <a:t> | Jul 18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0950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616415" y="2980417"/>
            <a:ext cx="7908835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DICAS PARA MUDANÇA DE HÁBITO</a:t>
            </a:r>
            <a:endParaRPr lang="pt-BR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629658"/>
            <a:ext cx="4067798" cy="35638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361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82683" y="2422703"/>
            <a:ext cx="9373038" cy="36365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4400" dirty="0"/>
              <a:t> </a:t>
            </a:r>
            <a:r>
              <a:rPr lang="pt-BR" sz="4400" dirty="0" smtClean="0"/>
              <a:t>     Não </a:t>
            </a:r>
            <a:r>
              <a:rPr lang="pt-BR" sz="4400" dirty="0"/>
              <a:t>jogue fora comida que já foi servida. Coloque no prato apenas o que vai comer</a:t>
            </a:r>
            <a:r>
              <a:rPr lang="pt-BR" sz="4400" dirty="0" smtClean="0"/>
              <a:t>.</a:t>
            </a:r>
            <a:endParaRPr lang="pt-BR" sz="4400" dirty="0"/>
          </a:p>
        </p:txBody>
      </p:sp>
      <p:sp>
        <p:nvSpPr>
          <p:cNvPr id="4" name="Retângulo 3"/>
          <p:cNvSpPr/>
          <p:nvPr/>
        </p:nvSpPr>
        <p:spPr>
          <a:xfrm>
            <a:off x="841207" y="2840691"/>
            <a:ext cx="19019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01. </a:t>
            </a:r>
            <a:endParaRPr lang="pt-BR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99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72780" y="2422701"/>
            <a:ext cx="10523920" cy="36365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4400" dirty="0" smtClean="0"/>
              <a:t>			Evite </a:t>
            </a:r>
            <a:r>
              <a:rPr lang="pt-BR" sz="4400" dirty="0"/>
              <a:t>desordem na geladeira, </a:t>
            </a:r>
            <a:r>
              <a:rPr lang="pt-BR" sz="4400" dirty="0" smtClean="0"/>
              <a:t>dispensa </a:t>
            </a:r>
            <a:r>
              <a:rPr lang="pt-BR" sz="4400" dirty="0"/>
              <a:t>e freezer para que compre somente o necessário.</a:t>
            </a:r>
            <a:endParaRPr lang="pt-BR" sz="4400" dirty="0"/>
          </a:p>
        </p:txBody>
      </p:sp>
      <p:sp>
        <p:nvSpPr>
          <p:cNvPr id="4" name="Retângulo 3"/>
          <p:cNvSpPr/>
          <p:nvPr/>
        </p:nvSpPr>
        <p:spPr>
          <a:xfrm>
            <a:off x="841207" y="2840691"/>
            <a:ext cx="19019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02. </a:t>
            </a:r>
            <a:endParaRPr lang="pt-BR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323662" y="2611889"/>
            <a:ext cx="9373038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charset="2"/>
              <a:buNone/>
            </a:pPr>
            <a:r>
              <a:rPr lang="pt-BR" sz="4400" dirty="0" smtClean="0"/>
              <a:t>      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470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82683" y="2422703"/>
            <a:ext cx="9373038" cy="36365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4400" dirty="0"/>
              <a:t> </a:t>
            </a:r>
            <a:r>
              <a:rPr lang="pt-BR" sz="4400" dirty="0" smtClean="0"/>
              <a:t>     </a:t>
            </a:r>
            <a:r>
              <a:rPr lang="pt-BR" sz="4400" dirty="0" smtClean="0"/>
              <a:t>Economize </a:t>
            </a:r>
            <a:r>
              <a:rPr lang="pt-BR" sz="4400" dirty="0"/>
              <a:t>água enquanto lava louça, as mãos ou escova os </a:t>
            </a:r>
            <a:r>
              <a:rPr lang="pt-BR" sz="4400" dirty="0" smtClean="0"/>
              <a:t>dentes.</a:t>
            </a:r>
            <a:endParaRPr lang="pt-BR" sz="4400" dirty="0"/>
          </a:p>
        </p:txBody>
      </p:sp>
      <p:sp>
        <p:nvSpPr>
          <p:cNvPr id="4" name="Retângulo 3"/>
          <p:cNvSpPr/>
          <p:nvPr/>
        </p:nvSpPr>
        <p:spPr>
          <a:xfrm>
            <a:off x="841207" y="2840691"/>
            <a:ext cx="19019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03. </a:t>
            </a:r>
            <a:endParaRPr lang="pt-BR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017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82683" y="2548827"/>
            <a:ext cx="9373038" cy="36365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4400" dirty="0"/>
              <a:t>      </a:t>
            </a:r>
            <a:r>
              <a:rPr lang="pt-BR" sz="4400" dirty="0" smtClean="0"/>
              <a:t>Use </a:t>
            </a:r>
            <a:r>
              <a:rPr lang="pt-BR" sz="4400" dirty="0"/>
              <a:t>louças e utensílios reutilizáveis em festas e eventos.</a:t>
            </a:r>
          </a:p>
          <a:p>
            <a:pPr marL="0" indent="0" algn="just">
              <a:buNone/>
            </a:pPr>
            <a:endParaRPr lang="pt-BR" sz="4400" dirty="0"/>
          </a:p>
        </p:txBody>
      </p:sp>
      <p:sp>
        <p:nvSpPr>
          <p:cNvPr id="4" name="Retângulo 3"/>
          <p:cNvSpPr/>
          <p:nvPr/>
        </p:nvSpPr>
        <p:spPr>
          <a:xfrm>
            <a:off x="841207" y="2840691"/>
            <a:ext cx="19019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04. </a:t>
            </a:r>
            <a:endParaRPr lang="pt-BR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02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82683" y="2548827"/>
            <a:ext cx="9373038" cy="36365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4400" dirty="0"/>
              <a:t>      </a:t>
            </a:r>
            <a:r>
              <a:rPr lang="pt-BR" sz="4400" dirty="0" smtClean="0"/>
              <a:t>Prefira produtos sem embalagens.</a:t>
            </a:r>
            <a:endParaRPr lang="pt-BR" sz="4400" dirty="0"/>
          </a:p>
          <a:p>
            <a:pPr marL="0" indent="0" algn="just">
              <a:buNone/>
            </a:pPr>
            <a:endParaRPr lang="pt-BR" sz="4400" dirty="0"/>
          </a:p>
        </p:txBody>
      </p:sp>
      <p:sp>
        <p:nvSpPr>
          <p:cNvPr id="4" name="Retângulo 3"/>
          <p:cNvSpPr/>
          <p:nvPr/>
        </p:nvSpPr>
        <p:spPr>
          <a:xfrm>
            <a:off x="841207" y="2840691"/>
            <a:ext cx="19019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05. </a:t>
            </a:r>
            <a:endParaRPr lang="pt-BR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05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82683" y="2217745"/>
            <a:ext cx="9373038" cy="36365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4400" dirty="0"/>
              <a:t>     </a:t>
            </a:r>
            <a:r>
              <a:rPr lang="pt-BR" sz="4400" dirty="0" smtClean="0"/>
              <a:t> Reutilize </a:t>
            </a:r>
            <a:r>
              <a:rPr lang="pt-BR" sz="4400" dirty="0"/>
              <a:t>garrafas de vidro.</a:t>
            </a:r>
          </a:p>
          <a:p>
            <a:pPr marL="0" indent="0" algn="just">
              <a:buNone/>
            </a:pPr>
            <a:endParaRPr lang="pt-BR" sz="4400" dirty="0"/>
          </a:p>
        </p:txBody>
      </p:sp>
      <p:sp>
        <p:nvSpPr>
          <p:cNvPr id="4" name="Retângulo 3"/>
          <p:cNvSpPr/>
          <p:nvPr/>
        </p:nvSpPr>
        <p:spPr>
          <a:xfrm>
            <a:off x="841207" y="2840691"/>
            <a:ext cx="19019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06. </a:t>
            </a:r>
            <a:endParaRPr lang="pt-BR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20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82683" y="2154686"/>
            <a:ext cx="9373038" cy="36365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4400" dirty="0" smtClean="0"/>
              <a:t>      </a:t>
            </a:r>
            <a:r>
              <a:rPr lang="pt-BR" sz="4400" dirty="0" smtClean="0"/>
              <a:t>Leve </a:t>
            </a:r>
            <a:r>
              <a:rPr lang="pt-BR" sz="4400" dirty="0"/>
              <a:t>seus próprios recipientes de comida para o trabalho.</a:t>
            </a:r>
            <a:endParaRPr lang="pt-BR" sz="4400" dirty="0"/>
          </a:p>
        </p:txBody>
      </p:sp>
      <p:sp>
        <p:nvSpPr>
          <p:cNvPr id="4" name="Retângulo 3"/>
          <p:cNvSpPr/>
          <p:nvPr/>
        </p:nvSpPr>
        <p:spPr>
          <a:xfrm>
            <a:off x="841207" y="2840691"/>
            <a:ext cx="19019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07. </a:t>
            </a:r>
            <a:endParaRPr lang="pt-BR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167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07896" y="1776316"/>
            <a:ext cx="9373038" cy="36365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4400" dirty="0"/>
              <a:t> </a:t>
            </a:r>
            <a:r>
              <a:rPr lang="pt-BR" sz="4400" dirty="0"/>
              <a:t>Utilize sacolas reutilizáveis. </a:t>
            </a:r>
            <a:endParaRPr lang="pt-BR" sz="4400" dirty="0"/>
          </a:p>
        </p:txBody>
      </p:sp>
      <p:sp>
        <p:nvSpPr>
          <p:cNvPr id="4" name="Retângulo 3"/>
          <p:cNvSpPr/>
          <p:nvPr/>
        </p:nvSpPr>
        <p:spPr>
          <a:xfrm>
            <a:off x="841207" y="2840691"/>
            <a:ext cx="19019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08. </a:t>
            </a:r>
            <a:endParaRPr lang="pt-BR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13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6917" y="2123160"/>
            <a:ext cx="9373038" cy="36365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4400" dirty="0"/>
              <a:t>      Compre legumes de </a:t>
            </a:r>
            <a:r>
              <a:rPr lang="pt-BR" sz="4400" dirty="0" err="1"/>
              <a:t>produ-tores</a:t>
            </a:r>
            <a:r>
              <a:rPr lang="pt-BR" sz="4400" dirty="0"/>
              <a:t> locais.</a:t>
            </a:r>
            <a:endParaRPr lang="pt-BR" sz="4400" dirty="0"/>
          </a:p>
        </p:txBody>
      </p:sp>
      <p:sp>
        <p:nvSpPr>
          <p:cNvPr id="4" name="Retângulo 3"/>
          <p:cNvSpPr/>
          <p:nvPr/>
        </p:nvSpPr>
        <p:spPr>
          <a:xfrm>
            <a:off x="841207" y="2840691"/>
            <a:ext cx="19019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09. </a:t>
            </a:r>
            <a:endParaRPr lang="pt-BR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929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0B701EC-8F86-4482-9671-6D853635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702" y="2250862"/>
            <a:ext cx="11650498" cy="44356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2600" i="1" dirty="0" smtClean="0">
                <a:solidFill>
                  <a:schemeClr val="tx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“</a:t>
            </a:r>
            <a:r>
              <a:rPr lang="pt-PT" sz="2600" i="1" dirty="0">
                <a:solidFill>
                  <a:schemeClr val="tx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Hoje, todos os cinco elementos (terra, água, fogo, ar e espaço) estão poluídos e, consequentemente, o homem está mergulhado em insegurança.  Hoje o mundo está perdendo seu equilíbrio ecol</a:t>
            </a:r>
            <a:r>
              <a:rPr lang="pt-BR" sz="2600" i="1" dirty="0">
                <a:solidFill>
                  <a:schemeClr val="tx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ó</a:t>
            </a:r>
            <a:r>
              <a:rPr lang="pt-PT" sz="2600" i="1" dirty="0">
                <a:solidFill>
                  <a:schemeClr val="tx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gico, pois o homem, por completo egoí</a:t>
            </a:r>
            <a:r>
              <a:rPr lang="pt-BR" sz="2600" i="1" dirty="0" err="1">
                <a:solidFill>
                  <a:schemeClr val="tx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smo</a:t>
            </a:r>
            <a:r>
              <a:rPr lang="pt-BR" sz="2600" i="1" dirty="0">
                <a:solidFill>
                  <a:schemeClr val="tx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, est</a:t>
            </a:r>
            <a:r>
              <a:rPr lang="pt-PT" sz="2600" i="1" dirty="0">
                <a:solidFill>
                  <a:schemeClr val="tx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á roubando os recursos da mãe Terra como carvã</a:t>
            </a:r>
            <a:r>
              <a:rPr lang="it-IT" sz="2600" i="1" dirty="0">
                <a:solidFill>
                  <a:schemeClr val="tx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o, petr</a:t>
            </a:r>
            <a:r>
              <a:rPr lang="pt-BR" sz="2600" i="1" dirty="0">
                <a:solidFill>
                  <a:schemeClr val="tx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ó</a:t>
            </a:r>
            <a:r>
              <a:rPr lang="pt-PT" sz="2600" i="1" dirty="0">
                <a:solidFill>
                  <a:schemeClr val="tx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leo, ferro, etc. Como resultado, encontramos terremotos, inundações e outras calamidades naturais devastadoras.  A vida humana s</a:t>
            </a:r>
            <a:r>
              <a:rPr lang="pt-BR" sz="2600" i="1" dirty="0">
                <a:solidFill>
                  <a:schemeClr val="tx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ó </a:t>
            </a:r>
            <a:r>
              <a:rPr lang="pt-PT" sz="2600" i="1" dirty="0">
                <a:solidFill>
                  <a:schemeClr val="tx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encontrará satisfação quando o equilíbrio ecol</a:t>
            </a:r>
            <a:r>
              <a:rPr lang="pt-BR" sz="2600" i="1" dirty="0">
                <a:solidFill>
                  <a:schemeClr val="tx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ó</a:t>
            </a:r>
            <a:r>
              <a:rPr lang="pt-PT" sz="2600" i="1" dirty="0">
                <a:solidFill>
                  <a:schemeClr val="tx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gico for </a:t>
            </a:r>
            <a:r>
              <a:rPr lang="pt-PT" sz="2600" i="1" dirty="0" smtClean="0">
                <a:solidFill>
                  <a:schemeClr val="tx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mantido. O </a:t>
            </a:r>
            <a:r>
              <a:rPr lang="pt-PT" sz="2600" i="1" dirty="0">
                <a:solidFill>
                  <a:schemeClr val="tx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Equilíbrio na vida humana e o equilíbrio na natureza são igualmente importantes</a:t>
            </a:r>
            <a:r>
              <a:rPr lang="pt-PT" sz="2600" i="1" dirty="0" smtClean="0">
                <a:solidFill>
                  <a:schemeClr val="tx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.”</a:t>
            </a:r>
            <a:r>
              <a:rPr lang="pt-BR" sz="2600" i="1" dirty="0">
                <a:solidFill>
                  <a:schemeClr val="tx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/>
            </a:r>
            <a:br>
              <a:rPr lang="pt-BR" sz="2600" i="1" dirty="0">
                <a:solidFill>
                  <a:schemeClr val="tx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pt-BR" sz="2600" i="1" dirty="0" smtClean="0">
                <a:solidFill>
                  <a:schemeClr val="tx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										</a:t>
            </a:r>
            <a:r>
              <a:rPr lang="pt-PT" sz="2000" i="1" dirty="0" smtClean="0">
                <a:solidFill>
                  <a:schemeClr val="tx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Palavras </a:t>
            </a:r>
            <a:r>
              <a:rPr lang="pt-PT" sz="2000" i="1" dirty="0">
                <a:solidFill>
                  <a:schemeClr val="tx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de Sathya Sai, Vol 33 Capítulo 15</a:t>
            </a:r>
            <a:endParaRPr lang="pt-BR" sz="2600" dirty="0">
              <a:solidFill>
                <a:schemeClr val="tx2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6918" y="2154692"/>
            <a:ext cx="9373038" cy="36365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4400" dirty="0"/>
              <a:t> </a:t>
            </a:r>
            <a:r>
              <a:rPr lang="pt-BR" sz="4400" dirty="0" smtClean="0"/>
              <a:t>     </a:t>
            </a:r>
            <a:r>
              <a:rPr lang="pt-BR" sz="4400" dirty="0"/>
              <a:t>Pratique a hora do Planeta pelo menos uma vez ao mês.</a:t>
            </a:r>
            <a:endParaRPr lang="pt-BR" sz="4400" dirty="0"/>
          </a:p>
        </p:txBody>
      </p:sp>
      <p:sp>
        <p:nvSpPr>
          <p:cNvPr id="4" name="Retângulo 3"/>
          <p:cNvSpPr/>
          <p:nvPr/>
        </p:nvSpPr>
        <p:spPr>
          <a:xfrm>
            <a:off x="841207" y="2840691"/>
            <a:ext cx="19019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10. </a:t>
            </a:r>
            <a:endParaRPr lang="pt-BR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359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76366" y="1792082"/>
            <a:ext cx="9373038" cy="36365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4400" dirty="0"/>
              <a:t> </a:t>
            </a:r>
            <a:r>
              <a:rPr lang="pt-BR" sz="4400" dirty="0"/>
              <a:t>Use transporte público.</a:t>
            </a:r>
            <a:endParaRPr lang="pt-BR" sz="4400" dirty="0"/>
          </a:p>
        </p:txBody>
      </p:sp>
      <p:sp>
        <p:nvSpPr>
          <p:cNvPr id="4" name="Retângulo 3"/>
          <p:cNvSpPr/>
          <p:nvPr/>
        </p:nvSpPr>
        <p:spPr>
          <a:xfrm>
            <a:off x="841207" y="2840691"/>
            <a:ext cx="19019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r>
              <a:rPr lang="pt-BR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r>
              <a:rPr lang="pt-BR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 </a:t>
            </a:r>
            <a:endParaRPr lang="pt-BR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99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03856" y="2107394"/>
            <a:ext cx="9373038" cy="36365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4400" dirty="0"/>
              <a:t> </a:t>
            </a:r>
            <a:r>
              <a:rPr lang="pt-BR" sz="4400" dirty="0" smtClean="0"/>
              <a:t>     </a:t>
            </a:r>
            <a:r>
              <a:rPr lang="pt-BR" sz="4400" dirty="0"/>
              <a:t>Descarte corretamente lixos tóxicos.</a:t>
            </a:r>
            <a:endParaRPr lang="pt-BR" sz="4400" dirty="0"/>
          </a:p>
        </p:txBody>
      </p:sp>
      <p:sp>
        <p:nvSpPr>
          <p:cNvPr id="4" name="Retângulo 3"/>
          <p:cNvSpPr/>
          <p:nvPr/>
        </p:nvSpPr>
        <p:spPr>
          <a:xfrm>
            <a:off x="841207" y="2840691"/>
            <a:ext cx="19019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12. </a:t>
            </a:r>
            <a:endParaRPr lang="pt-BR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21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4639" y="3559321"/>
            <a:ext cx="7631153" cy="998621"/>
          </a:xfrm>
        </p:spPr>
        <p:txBody>
          <a:bodyPr/>
          <a:lstStyle/>
          <a:p>
            <a:r>
              <a:rPr lang="en-US" sz="4000" dirty="0" smtClean="0"/>
              <a:t>LANÇAMENTO DO LIVRO:</a:t>
            </a:r>
            <a:endParaRPr lang="en-US" sz="4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342" y="2301769"/>
            <a:ext cx="2996473" cy="42403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975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14963"/>
            <a:ext cx="12192000" cy="1443037"/>
          </a:xfrm>
          <a:prstGeom prst="rect">
            <a:avLst/>
          </a:prstGeom>
          <a:solidFill>
            <a:schemeClr val="tx2">
              <a:lumMod val="2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429" y="5514979"/>
            <a:ext cx="11824138" cy="1268358"/>
          </a:xfrm>
        </p:spPr>
        <p:txBody>
          <a:bodyPr/>
          <a:lstStyle/>
          <a:p>
            <a:pPr algn="ctr"/>
            <a:r>
              <a:rPr lang="pt-BR" sz="4600" b="0" dirty="0" smtClean="0"/>
              <a:t>Que </a:t>
            </a:r>
            <a:r>
              <a:rPr lang="pt-BR" sz="4600" b="0" dirty="0" smtClean="0"/>
              <a:t>T</a:t>
            </a:r>
            <a:r>
              <a:rPr lang="en-US" sz="4600" b="0" dirty="0" err="1" smtClean="0"/>
              <a:t>odos</a:t>
            </a:r>
            <a:r>
              <a:rPr lang="en-US" sz="4600" b="0" dirty="0" smtClean="0"/>
              <a:t> </a:t>
            </a:r>
            <a:r>
              <a:rPr lang="en-US" sz="4600" b="0" dirty="0" err="1" smtClean="0"/>
              <a:t>Os</a:t>
            </a:r>
            <a:r>
              <a:rPr lang="en-US" sz="4600" b="0" dirty="0" smtClean="0"/>
              <a:t> </a:t>
            </a:r>
            <a:r>
              <a:rPr lang="en-US" sz="4600" b="0" dirty="0" err="1" smtClean="0"/>
              <a:t>Seres</a:t>
            </a:r>
            <a:r>
              <a:rPr lang="en-US" sz="4600" b="0" dirty="0" smtClean="0"/>
              <a:t> </a:t>
            </a:r>
            <a:r>
              <a:rPr lang="en-US" sz="4600" b="0" dirty="0" err="1" smtClean="0"/>
              <a:t>Sejam</a:t>
            </a:r>
            <a:r>
              <a:rPr lang="en-US" sz="4600" b="0" dirty="0" smtClean="0"/>
              <a:t> </a:t>
            </a:r>
            <a:r>
              <a:rPr lang="en-US" sz="4600" b="0" dirty="0" err="1" smtClean="0"/>
              <a:t>Felizes</a:t>
            </a:r>
            <a:r>
              <a:rPr lang="en-US" sz="4600" b="0" dirty="0" smtClean="0"/>
              <a:t>!</a:t>
            </a:r>
            <a:br>
              <a:rPr lang="en-US" sz="4600" b="0" dirty="0" smtClean="0"/>
            </a:br>
            <a:r>
              <a:rPr lang="en-US" sz="800" b="0" dirty="0" smtClean="0"/>
              <a:t/>
            </a:r>
            <a:br>
              <a:rPr lang="en-US" sz="800" b="0" dirty="0" smtClean="0"/>
            </a:br>
            <a:r>
              <a:rPr lang="en-US" sz="2800" b="0" dirty="0" smtClean="0"/>
              <a:t>Om </a:t>
            </a:r>
            <a:r>
              <a:rPr lang="en-US" sz="2800" b="0" dirty="0" err="1" smtClean="0"/>
              <a:t>Sai</a:t>
            </a:r>
            <a:r>
              <a:rPr lang="en-US" sz="2800" b="0" dirty="0" smtClean="0"/>
              <a:t> Ram</a:t>
            </a:r>
            <a:endParaRPr lang="pt-BR" sz="2800" b="0" dirty="0"/>
          </a:p>
        </p:txBody>
      </p:sp>
    </p:spTree>
    <p:extLst>
      <p:ext uri="{BB962C8B-B14F-4D97-AF65-F5344CB8AC3E}">
        <p14:creationId xmlns:p14="http://schemas.microsoft.com/office/powerpoint/2010/main" val="51465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83" y="637251"/>
            <a:ext cx="7631153" cy="998621"/>
          </a:xfrm>
        </p:spPr>
        <p:txBody>
          <a:bodyPr/>
          <a:lstStyle/>
          <a:p>
            <a:r>
              <a:rPr lang="en-US" sz="3600" dirty="0" smtClean="0"/>
              <a:t>INTERAÇÃO COM A NATUREZA: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79" y="3108110"/>
            <a:ext cx="6773862" cy="3331118"/>
          </a:xfrm>
        </p:spPr>
        <p:txBody>
          <a:bodyPr>
            <a:noAutofit/>
          </a:bodyPr>
          <a:lstStyle/>
          <a:p>
            <a:pPr lvl="0" algn="just" fontAlgn="base"/>
            <a:r>
              <a:rPr lang="pt-PT" sz="2700" dirty="0"/>
              <a:t>A todo momento interagimos com o meio ambiente, direta ou </a:t>
            </a:r>
            <a:r>
              <a:rPr lang="pt-PT" sz="2700" dirty="0" smtClean="0"/>
              <a:t>indiretamente.</a:t>
            </a:r>
          </a:p>
          <a:p>
            <a:pPr lvl="0" algn="just" fontAlgn="base"/>
            <a:endParaRPr lang="pt-BR" sz="1600" dirty="0"/>
          </a:p>
          <a:p>
            <a:pPr lvl="0" algn="just" fontAlgn="base"/>
            <a:r>
              <a:rPr lang="en-US" sz="2700" dirty="0" smtClean="0"/>
              <a:t>A </a:t>
            </a:r>
            <a:r>
              <a:rPr lang="en-US" sz="2700" dirty="0" err="1" smtClean="0"/>
              <a:t>escolha</a:t>
            </a:r>
            <a:r>
              <a:rPr lang="en-US" sz="2700" dirty="0" smtClean="0"/>
              <a:t> dos </a:t>
            </a:r>
            <a:r>
              <a:rPr lang="en-US" sz="2700" dirty="0" err="1" smtClean="0"/>
              <a:t>alimentos</a:t>
            </a:r>
            <a:r>
              <a:rPr lang="en-US" sz="2700" dirty="0" smtClean="0"/>
              <a:t>, </a:t>
            </a:r>
            <a:r>
              <a:rPr lang="en-US" sz="2700" dirty="0" err="1" smtClean="0"/>
              <a:t>nossos</a:t>
            </a:r>
            <a:r>
              <a:rPr lang="en-US" sz="2700" dirty="0" smtClean="0"/>
              <a:t> </a:t>
            </a:r>
            <a:r>
              <a:rPr lang="en-US" sz="2700" dirty="0" err="1" smtClean="0"/>
              <a:t>pensamentos</a:t>
            </a:r>
            <a:r>
              <a:rPr lang="en-US" sz="2700" dirty="0" smtClean="0"/>
              <a:t>, o </a:t>
            </a:r>
            <a:r>
              <a:rPr lang="en-US" sz="2700" dirty="0" err="1" smtClean="0"/>
              <a:t>modo</a:t>
            </a:r>
            <a:r>
              <a:rPr lang="en-US" sz="2700" dirty="0" smtClean="0"/>
              <a:t> </a:t>
            </a:r>
            <a:r>
              <a:rPr lang="en-US" sz="2700" dirty="0" err="1" smtClean="0"/>
              <a:t>como</a:t>
            </a:r>
            <a:r>
              <a:rPr lang="en-US" sz="2700" dirty="0" smtClean="0"/>
              <a:t> </a:t>
            </a:r>
            <a:r>
              <a:rPr lang="en-US" sz="2700" dirty="0" err="1" smtClean="0"/>
              <a:t>usamos</a:t>
            </a:r>
            <a:r>
              <a:rPr lang="en-US" sz="2700" dirty="0" smtClean="0"/>
              <a:t> o </a:t>
            </a:r>
            <a:r>
              <a:rPr lang="en-US" sz="2700" dirty="0" err="1" smtClean="0"/>
              <a:t>dinheiro</a:t>
            </a:r>
            <a:r>
              <a:rPr lang="en-US" sz="2700" dirty="0" smtClean="0"/>
              <a:t>, o tempo, a </a:t>
            </a:r>
            <a:r>
              <a:rPr lang="en-US" sz="2700" dirty="0" err="1" smtClean="0"/>
              <a:t>energia</a:t>
            </a:r>
            <a:r>
              <a:rPr lang="en-US" sz="2700" dirty="0" smtClean="0"/>
              <a:t> e </a:t>
            </a:r>
            <a:r>
              <a:rPr lang="en-US" sz="2700" dirty="0" err="1" smtClean="0"/>
              <a:t>os</a:t>
            </a:r>
            <a:r>
              <a:rPr lang="en-US" sz="2700" dirty="0" smtClean="0"/>
              <a:t> </a:t>
            </a:r>
            <a:r>
              <a:rPr lang="en-US" sz="2700" dirty="0" err="1" smtClean="0"/>
              <a:t>recursos</a:t>
            </a:r>
            <a:r>
              <a:rPr lang="en-US" sz="2700" dirty="0" smtClean="0"/>
              <a:t> </a:t>
            </a:r>
            <a:r>
              <a:rPr lang="en-US" sz="2700" dirty="0" err="1" smtClean="0"/>
              <a:t>naturais</a:t>
            </a:r>
            <a:r>
              <a:rPr lang="en-US" sz="2700" dirty="0" smtClean="0"/>
              <a:t>, </a:t>
            </a:r>
            <a:r>
              <a:rPr lang="en-US" sz="2700" dirty="0" err="1" smtClean="0"/>
              <a:t>causam</a:t>
            </a:r>
            <a:r>
              <a:rPr lang="en-US" sz="2700" dirty="0" smtClean="0"/>
              <a:t> </a:t>
            </a:r>
            <a:r>
              <a:rPr lang="en-US" sz="2700" dirty="0" err="1" smtClean="0"/>
              <a:t>impacto</a:t>
            </a:r>
            <a:r>
              <a:rPr lang="en-US" sz="2700" dirty="0" smtClean="0"/>
              <a:t> no </a:t>
            </a:r>
            <a:r>
              <a:rPr lang="en-US" sz="2700" dirty="0" err="1" smtClean="0"/>
              <a:t>meio</a:t>
            </a:r>
            <a:r>
              <a:rPr lang="en-US" sz="2700" dirty="0" smtClean="0"/>
              <a:t> </a:t>
            </a:r>
            <a:r>
              <a:rPr lang="en-US" sz="2700" dirty="0" err="1" smtClean="0"/>
              <a:t>ambiente</a:t>
            </a:r>
            <a:r>
              <a:rPr lang="en-US" sz="2700" dirty="0" smtClean="0"/>
              <a:t>.</a:t>
            </a:r>
            <a:endParaRPr lang="pt-BR" sz="2700" dirty="0"/>
          </a:p>
          <a:p>
            <a:pPr algn="just"/>
            <a:endParaRPr lang="en-US" sz="2700" dirty="0"/>
          </a:p>
        </p:txBody>
      </p:sp>
      <p:pic>
        <p:nvPicPr>
          <p:cNvPr id="4" name="Picture 2" descr="environmental-problems-pollution-36__8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079" y="1904343"/>
            <a:ext cx="4488921" cy="495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8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esultado de imagem para national geographic plas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4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6983" y="637251"/>
            <a:ext cx="7631153" cy="998621"/>
          </a:xfrm>
        </p:spPr>
        <p:txBody>
          <a:bodyPr/>
          <a:lstStyle/>
          <a:p>
            <a:r>
              <a:rPr lang="en-US" sz="3600" dirty="0" smtClean="0"/>
              <a:t>CONSUMO CONSCIENTE:</a:t>
            </a:r>
            <a:endParaRPr lang="en-US" sz="3600" dirty="0"/>
          </a:p>
        </p:txBody>
      </p:sp>
      <p:pic>
        <p:nvPicPr>
          <p:cNvPr id="7" name="Picture 4" descr="BSSP-Oceans-041__8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0238"/>
            <a:ext cx="4536492" cy="49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771042" y="2806134"/>
            <a:ext cx="7044721" cy="22143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pt-PT" sz="2800" dirty="0" smtClean="0"/>
              <a:t>Podemos fazer mudanças simples que reduzem nosso impacto negativo no meio ambiente.</a:t>
            </a:r>
          </a:p>
          <a:p>
            <a:pPr algn="just" fontAlgn="base"/>
            <a:endParaRPr lang="pt-BR" sz="2800" dirty="0" smtClean="0"/>
          </a:p>
          <a:p>
            <a:pPr algn="just" fontAlgn="base"/>
            <a:r>
              <a:rPr lang="pt-PT" sz="2800" dirty="0" smtClean="0"/>
              <a:t>É importante que cada um esteja consciente sobre como nosso consumo impacta o meio ambiente.</a:t>
            </a:r>
            <a:endParaRPr lang="pt-BR" sz="2800" dirty="0" smtClean="0"/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389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nvironmental-problems-pollution-41__8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8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6983" y="637251"/>
            <a:ext cx="7631153" cy="998621"/>
          </a:xfrm>
        </p:spPr>
        <p:txBody>
          <a:bodyPr/>
          <a:lstStyle/>
          <a:p>
            <a:r>
              <a:rPr lang="en-US" sz="3600" dirty="0" smtClean="0"/>
              <a:t>HARMONIA COM A NATUREZA:</a:t>
            </a:r>
            <a:endParaRPr lang="en-US" sz="3600" dirty="0"/>
          </a:p>
        </p:txBody>
      </p:sp>
      <p:sp>
        <p:nvSpPr>
          <p:cNvPr id="6" name="Retângulo 5"/>
          <p:cNvSpPr/>
          <p:nvPr/>
        </p:nvSpPr>
        <p:spPr>
          <a:xfrm>
            <a:off x="209550" y="2629921"/>
            <a:ext cx="7248526" cy="3728017"/>
          </a:xfrm>
          <a:prstGeom prst="rect">
            <a:avLst/>
          </a:prstGeom>
          <a:solidFill>
            <a:schemeClr val="tx2">
              <a:lumMod val="2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975"/>
          <a:stretch/>
        </p:blipFill>
        <p:spPr>
          <a:xfrm>
            <a:off x="0" y="1923361"/>
            <a:ext cx="12186745" cy="493395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"/>
          <a:stretch/>
        </p:blipFill>
        <p:spPr>
          <a:xfrm>
            <a:off x="7667626" y="1923361"/>
            <a:ext cx="4524375" cy="4934639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-5255" y="1922673"/>
            <a:ext cx="12192000" cy="4895851"/>
          </a:xfrm>
          <a:prstGeom prst="rect">
            <a:avLst/>
          </a:prstGeom>
          <a:solidFill>
            <a:schemeClr val="tx2">
              <a:lumMod val="2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52451" y="2379889"/>
            <a:ext cx="7010400" cy="4228079"/>
          </a:xfrm>
        </p:spPr>
        <p:txBody>
          <a:bodyPr>
            <a:normAutofit/>
          </a:bodyPr>
          <a:lstStyle/>
          <a:p>
            <a:pPr lvl="0" algn="just" fontAlgn="base"/>
            <a:r>
              <a:rPr lang="pt-PT" sz="2800" dirty="0"/>
              <a:t>Viver em harmonia com a natureza, seguindo o exemplo da vida de Sathya Sai </a:t>
            </a:r>
            <a:r>
              <a:rPr lang="pt-PT" sz="2800" dirty="0" smtClean="0"/>
              <a:t>Baba.</a:t>
            </a:r>
          </a:p>
          <a:p>
            <a:pPr lvl="0" algn="just" fontAlgn="base"/>
            <a:endParaRPr lang="pt-BR" sz="1100" dirty="0"/>
          </a:p>
          <a:p>
            <a:pPr lvl="0" algn="just" fontAlgn="base"/>
            <a:r>
              <a:rPr lang="pt-PT" sz="2800" dirty="0"/>
              <a:t>Reduzir nossa demanda por bens materiais, serviços e alimentos para diminuir a poluição do ar, terra e </a:t>
            </a:r>
            <a:r>
              <a:rPr lang="pt-PT" sz="2800" dirty="0" smtClean="0"/>
              <a:t>água.</a:t>
            </a:r>
            <a:endParaRPr lang="pt-BR" sz="2800" dirty="0"/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370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3154800" y="20371"/>
            <a:ext cx="25115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Ego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83" b="100000" l="9172" r="98225">
                        <a14:foregroundMark x1="67456" y1="7227" x2="56509" y2="37845"/>
                        <a14:foregroundMark x1="62426" y1="7359" x2="52959" y2="34954"/>
                        <a14:foregroundMark x1="57101" y1="6045" x2="52663" y2="21682"/>
                        <a14:foregroundMark x1="57988" y1="7227" x2="55325" y2="29435"/>
                        <a14:foregroundMark x1="63314" y1="15506" x2="37278" y2="36005"/>
                        <a14:foregroundMark x1="53846" y1="20894" x2="32840" y2="37057"/>
                        <a14:foregroundMark x1="49112" y1="19974" x2="31953" y2="38896"/>
                        <a14:foregroundMark x1="35207" y1="29829" x2="35207" y2="47963"/>
                        <a14:foregroundMark x1="31657" y1="36137" x2="34615" y2="52037"/>
                        <a14:foregroundMark x1="31361" y1="46255" x2="35503" y2="57556"/>
                        <a14:foregroundMark x1="32544" y1="48095" x2="45858" y2="56899"/>
                        <a14:foregroundMark x1="47041" y1="31275" x2="51479" y2="56899"/>
                        <a14:foregroundMark x1="64497" y1="23916" x2="60947" y2="52168"/>
                        <a14:foregroundMark x1="66568" y1="13798" x2="72485" y2="49671"/>
                        <a14:foregroundMark x1="72485" y1="22208" x2="78402" y2="51380"/>
                        <a14:foregroundMark x1="71598" y1="20237" x2="80769" y2="49014"/>
                        <a14:foregroundMark x1="74260" y1="20499" x2="87278" y2="44678"/>
                        <a14:foregroundMark x1="85503" y1="23653" x2="84911" y2="49540"/>
                        <a14:foregroundMark x1="44970" y1="56373" x2="34024" y2="94875"/>
                        <a14:foregroundMark x1="34024" y1="88568" x2="24260" y2="97109"/>
                        <a14:foregroundMark x1="67160" y1="50197" x2="70414" y2="86859"/>
                        <a14:foregroundMark x1="67751" y1="70302" x2="60947" y2="90802"/>
                        <a14:foregroundMark x1="60355" y1="88568" x2="61834" y2="95926"/>
                        <a14:foregroundMark x1="60947" y1="94481" x2="69527" y2="95532"/>
                        <a14:backgroundMark x1="35207" y1="53088" x2="35207" y2="53088"/>
                        <a14:backgroundMark x1="55325" y1="60184" x2="55325" y2="60184"/>
                        <a14:backgroundMark x1="80769" y1="36268" x2="80769" y2="362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8114" y="1183503"/>
            <a:ext cx="602579" cy="13566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31" b="90669" l="7784" r="92615">
                        <a14:foregroundMark x1="86826" y1="41176" x2="45709" y2="54361"/>
                        <a14:foregroundMark x1="66467" y1="44016" x2="40120" y2="51116"/>
                        <a14:foregroundMark x1="50699" y1="36511" x2="21756" y2="74037"/>
                        <a14:foregroundMark x1="53293" y1="33266" x2="20758" y2="56592"/>
                        <a14:foregroundMark x1="55489" y1="36917" x2="19162" y2="71805"/>
                        <a14:foregroundMark x1="32335" y1="47262" x2="17166" y2="74848"/>
                        <a14:foregroundMark x1="38922" y1="40162" x2="83633" y2="38540"/>
                        <a14:foregroundMark x1="84631" y1="33469" x2="61078" y2="52333"/>
                        <a14:foregroundMark x1="82834" y1="27181" x2="53693" y2="49899"/>
                        <a14:foregroundMark x1="76846" y1="28803" x2="36926" y2="43408"/>
                        <a14:foregroundMark x1="57485" y1="31237" x2="19561" y2="56795"/>
                        <a14:foregroundMark x1="45110" y1="37525" x2="21956" y2="53550"/>
                        <a14:foregroundMark x1="45709" y1="36714" x2="26747" y2="47465"/>
                        <a14:foregroundMark x1="43912" y1="35294" x2="20958" y2="49696"/>
                        <a14:foregroundMark x1="46307" y1="43611" x2="24950" y2="62475"/>
                        <a14:foregroundMark x1="50499" y1="45842" x2="25749" y2="73834"/>
                        <a14:foregroundMark x1="51896" y1="46653" x2="29940" y2="77485"/>
                        <a14:foregroundMark x1="56687" y1="48479" x2="56687" y2="48479"/>
                        <a14:foregroundMark x1="56088" y1="43813" x2="36527" y2="72819"/>
                        <a14:foregroundMark x1="63074" y1="44625" x2="41317" y2="80122"/>
                        <a14:foregroundMark x1="65070" y1="43408" x2="52295" y2="61055"/>
                        <a14:foregroundMark x1="72056" y1="44219" x2="51297" y2="72211"/>
                        <a14:foregroundMark x1="79641" y1="41176" x2="57285" y2="82353"/>
                        <a14:foregroundMark x1="82435" y1="41379" x2="70659" y2="72008"/>
                        <a14:foregroundMark x1="69261" y1="41176" x2="65469" y2="69980"/>
                        <a14:foregroundMark x1="88623" y1="35497" x2="75449" y2="64503"/>
                        <a14:foregroundMark x1="92016" y1="34280" x2="76248" y2="64503"/>
                        <a14:foregroundMark x1="89621" y1="34888" x2="89621" y2="34888"/>
                        <a14:foregroundMark x1="92814" y1="34483" x2="89022" y2="57201"/>
                        <a14:foregroundMark x1="92415" y1="35700" x2="89820" y2="59838"/>
                        <a14:foregroundMark x1="88423" y1="33671" x2="92415" y2="55375"/>
                        <a14:foregroundMark x1="47305" y1="82556" x2="37924" y2="82150"/>
                        <a14:foregroundMark x1="44311" y1="82556" x2="16766" y2="78296"/>
                        <a14:foregroundMark x1="44711" y1="82556" x2="9581" y2="73834"/>
                        <a14:foregroundMark x1="24750" y1="55578" x2="12974" y2="87424"/>
                        <a14:foregroundMark x1="25948" y1="55578" x2="11776" y2="80730"/>
                        <a14:foregroundMark x1="23154" y1="50304" x2="7984" y2="80325"/>
                        <a14:foregroundMark x1="22954" y1="50913" x2="12575" y2="79716"/>
                        <a14:foregroundMark x1="27545" y1="51116" x2="9381" y2="81339"/>
                        <a14:foregroundMark x1="24950" y1="70385" x2="24950" y2="70385"/>
                        <a14:foregroundMark x1="20160" y1="73225" x2="28144" y2="89047"/>
                        <a14:foregroundMark x1="20160" y1="81136" x2="44511" y2="79310"/>
                        <a14:foregroundMark x1="25150" y1="76876" x2="63473" y2="82556"/>
                        <a14:foregroundMark x1="41317" y1="83773" x2="90619" y2="85801"/>
                        <a14:foregroundMark x1="46906" y1="79513" x2="85230" y2="82961"/>
                        <a14:foregroundMark x1="58683" y1="75659" x2="88623" y2="83976"/>
                        <a14:foregroundMark x1="59281" y1="82556" x2="89621" y2="90669"/>
                        <a14:foregroundMark x1="16367" y1="85396" x2="61677" y2="81744"/>
                        <a14:foregroundMark x1="28343" y1="87424" x2="74850" y2="82759"/>
                        <a14:foregroundMark x1="44711" y1="87830" x2="76248" y2="83570"/>
                        <a14:foregroundMark x1="72455" y1="75659" x2="72455" y2="75659"/>
                        <a14:foregroundMark x1="75050" y1="76065" x2="91218" y2="85801"/>
                        <a14:foregroundMark x1="74651" y1="76876" x2="83034" y2="86815"/>
                        <a14:backgroundMark x1="79441" y1="35700" x2="79441" y2="35700"/>
                        <a14:backgroundMark x1="72255" y1="40162" x2="72255" y2="40162"/>
                        <a14:backgroundMark x1="44511" y1="77079" x2="44511" y2="77079"/>
                        <a14:backgroundMark x1="44511" y1="75254" x2="44511" y2="75254"/>
                        <a14:backgroundMark x1="44311" y1="74645" x2="44311" y2="74645"/>
                        <a14:backgroundMark x1="47305" y1="77485" x2="47305" y2="77485"/>
                        <a14:backgroundMark x1="50898" y1="77079" x2="50898" y2="77079"/>
                        <a14:backgroundMark x1="54291" y1="75659" x2="54291" y2="75659"/>
                        <a14:backgroundMark x1="56487" y1="77079" x2="56487" y2="77079"/>
                        <a14:backgroundMark x1="68263" y1="66531" x2="68263" y2="66531"/>
                        <a14:backgroundMark x1="66267" y1="66126" x2="66267" y2="66126"/>
                        <a14:backgroundMark x1="71257" y1="68357" x2="71257" y2="683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7653" y="3208903"/>
            <a:ext cx="705076" cy="693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4031" y="3052312"/>
            <a:ext cx="534679" cy="255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7882" y="3116287"/>
            <a:ext cx="334015" cy="339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1662" y="3760899"/>
            <a:ext cx="1388132" cy="7378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533" y="4106115"/>
            <a:ext cx="2009775" cy="18790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0" b="99857" l="9987" r="89882">
                        <a14:foregroundMark x1="53745" y1="27690" x2="40736" y2="79914"/>
                        <a14:foregroundMark x1="54271" y1="28981" x2="75558" y2="78336"/>
                        <a14:foregroundMark x1="57162" y1="56671" x2="50460" y2="85940"/>
                        <a14:foregroundMark x1="60315" y1="24390" x2="47306" y2="79053"/>
                        <a14:foregroundMark x1="60184" y1="16499" x2="47963" y2="69727"/>
                        <a14:foregroundMark x1="52825" y1="18508" x2="46649" y2="74605"/>
                        <a14:foregroundMark x1="51380" y1="18795" x2="55848" y2="75179"/>
                        <a14:foregroundMark x1="45861" y1="22956" x2="67148" y2="72310"/>
                        <a14:foregroundMark x1="62155" y1="20947" x2="60184" y2="82066"/>
                        <a14:foregroundMark x1="73719" y1="27403" x2="59264" y2="91248"/>
                        <a14:foregroundMark x1="66360" y1="26542" x2="47963" y2="88953"/>
                        <a14:foregroundMark x1="62286" y1="35294" x2="49409" y2="99857"/>
                        <a14:foregroundMark x1="70959" y1="12195" x2="50329" y2="87948"/>
                        <a14:foregroundMark x1="68068" y1="19082" x2="69777" y2="92253"/>
                        <a14:foregroundMark x1="69645" y1="28407" x2="80552" y2="92826"/>
                        <a14:foregroundMark x1="68725" y1="34146" x2="81603" y2="83357"/>
                        <a14:foregroundMark x1="70696" y1="46198" x2="80815" y2="87661"/>
                        <a14:foregroundMark x1="78844" y1="69010" x2="78055" y2="98709"/>
                        <a14:foregroundMark x1="83574" y1="69010" x2="78975" y2="90818"/>
                        <a14:foregroundMark x1="85545" y1="72884" x2="81603" y2="94835"/>
                        <a14:foregroundMark x1="61629" y1="66141" x2="61892" y2="95983"/>
                        <a14:foregroundMark x1="65572" y1="60115" x2="61761" y2="95983"/>
                        <a14:foregroundMark x1="52957" y1="60402" x2="49803" y2="99857"/>
                        <a14:foregroundMark x1="45335" y1="61836" x2="50329" y2="99713"/>
                        <a14:foregroundMark x1="40604" y1="54232" x2="44547" y2="92396"/>
                        <a14:foregroundMark x1="33771" y1="48924" x2="45335" y2="93544"/>
                        <a14:foregroundMark x1="25756" y1="59110" x2="42970" y2="86514"/>
                        <a14:foregroundMark x1="26675" y1="63845" x2="39553" y2="95409"/>
                        <a14:foregroundMark x1="52825" y1="26255" x2="43364" y2="54806"/>
                        <a14:foregroundMark x1="53482" y1="18795" x2="40604" y2="48637"/>
                        <a14:foregroundMark x1="49014" y1="19799" x2="57950" y2="53515"/>
                        <a14:foregroundMark x1="75558" y1="25538" x2="74507" y2="66571"/>
                        <a14:foregroundMark x1="79895" y1="32999" x2="65309" y2="61549"/>
                        <a14:foregroundMark x1="31800" y1="62554" x2="22733" y2="70301"/>
                        <a14:foregroundMark x1="28384" y1="64706" x2="15112" y2="65423"/>
                        <a14:foregroundMark x1="24310" y1="67432" x2="17346" y2="68723"/>
                        <a14:foregroundMark x1="34297" y1="81923" x2="29698" y2="96987"/>
                        <a14:foregroundMark x1="30880" y1="79914" x2="26281" y2="94835"/>
                        <a14:foregroundMark x1="34034" y1="79770" x2="22208" y2="92253"/>
                        <a14:foregroundMark x1="29304" y1="78192" x2="17740" y2="93257"/>
                        <a14:foregroundMark x1="18922" y1="57963" x2="19317" y2="84075"/>
                        <a14:foregroundMark x1="17346" y1="63415" x2="19974" y2="82209"/>
                        <a14:backgroundMark x1="22733" y1="66858" x2="22733" y2="66858"/>
                        <a14:backgroundMark x1="18791" y1="67719" x2="18791" y2="67719"/>
                        <a14:backgroundMark x1="31669" y1="85366" x2="31669" y2="85366"/>
                        <a14:backgroundMark x1="26675" y1="85796" x2="26675" y2="85796"/>
                        <a14:backgroundMark x1="28121" y1="85222" x2="28121" y2="85222"/>
                        <a14:backgroundMark x1="20894" y1="67145" x2="16163" y2="69440"/>
                        <a14:backgroundMark x1="20894" y1="67145" x2="14980" y2="69154"/>
                        <a14:backgroundMark x1="21551" y1="66858" x2="21551" y2="66858"/>
                        <a14:backgroundMark x1="20105" y1="68293" x2="20105" y2="68293"/>
                        <a14:backgroundMark x1="19711" y1="67575" x2="19711" y2="67575"/>
                        <a14:backgroundMark x1="29172" y1="85366" x2="29172" y2="85366"/>
                        <a14:backgroundMark x1="28384" y1="85509" x2="28384" y2="85509"/>
                        <a14:backgroundMark x1="21156" y1="67145" x2="21156" y2="67145"/>
                        <a14:backgroundMark x1="28384" y1="85653" x2="28384" y2="85653"/>
                        <a14:backgroundMark x1="30749" y1="85366" x2="30749" y2="85366"/>
                        <a14:backgroundMark x1="24310" y1="67001" x2="24310" y2="67001"/>
                        <a14:backgroundMark x1="26413" y1="86370" x2="26413" y2="86370"/>
                        <a14:backgroundMark x1="25493" y1="86227" x2="25493" y2="86227"/>
                        <a14:backgroundMark x1="27989" y1="85366" x2="27989" y2="85366"/>
                        <a14:backgroundMark x1="29041" y1="85366" x2="29041" y2="85366"/>
                        <a14:backgroundMark x1="27989" y1="86083" x2="27989" y2="860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2501" y="2669490"/>
            <a:ext cx="805039" cy="737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12440" y="2389456"/>
            <a:ext cx="1154449" cy="636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71153" y="3197282"/>
            <a:ext cx="1359233" cy="12191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03138" y="2548348"/>
            <a:ext cx="575319" cy="11036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72867" y="2885473"/>
            <a:ext cx="585479" cy="4686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73029" y="2916576"/>
            <a:ext cx="458477" cy="2755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84020" y="2579378"/>
            <a:ext cx="382276" cy="3619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72131" y="4285568"/>
            <a:ext cx="1657377" cy="1662457"/>
          </a:xfrm>
          <a:prstGeom prst="rect">
            <a:avLst/>
          </a:prstGeom>
          <a:scene3d>
            <a:camera prst="orthographicFront">
              <a:rot lat="0" lon="10799975" rev="0"/>
            </a:camera>
            <a:lightRig rig="threePt" dir="t"/>
          </a:scene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0940" y="4382639"/>
            <a:ext cx="539759" cy="3314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38383" y="3461101"/>
            <a:ext cx="247598" cy="1203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2"/>
          <a:srcRect r="69521" b="46272"/>
          <a:stretch/>
        </p:blipFill>
        <p:spPr>
          <a:xfrm>
            <a:off x="3724263" y="3684247"/>
            <a:ext cx="370993" cy="4488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3"/>
          <a:srcRect l="34715" r="40941" b="49307"/>
          <a:stretch/>
        </p:blipFill>
        <p:spPr>
          <a:xfrm>
            <a:off x="2470686" y="3883397"/>
            <a:ext cx="235277" cy="3362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4"/>
          <a:srcRect l="30348" t="53350" r="36781"/>
          <a:stretch/>
        </p:blipFill>
        <p:spPr>
          <a:xfrm>
            <a:off x="3840006" y="4028126"/>
            <a:ext cx="646657" cy="629780"/>
          </a:xfrm>
          <a:prstGeom prst="rect">
            <a:avLst/>
          </a:prstGeom>
        </p:spPr>
      </p:pic>
      <p:pic>
        <p:nvPicPr>
          <p:cNvPr id="1026" name="Picture 2" descr="ColeÃ§Ã£o de silhuetas de insetos plana Vetor grÃ¡tis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" t="2147" r="39346" b="42317"/>
          <a:stretch/>
        </p:blipFill>
        <p:spPr bwMode="auto">
          <a:xfrm>
            <a:off x="3877250" y="3278763"/>
            <a:ext cx="733821" cy="69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6"/>
          <a:srcRect r="67534" b="68000"/>
          <a:stretch/>
        </p:blipFill>
        <p:spPr>
          <a:xfrm>
            <a:off x="4643808" y="4351667"/>
            <a:ext cx="164915" cy="23157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7">
            <a:biLevel thresh="75000"/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8396" l="505" r="89899">
                        <a14:foregroundMark x1="31313" y1="53476" x2="31313" y2="53476"/>
                        <a14:backgroundMark x1="19697" y1="34225" x2="19697" y2="34225"/>
                        <a14:backgroundMark x1="25253" y1="49733" x2="25253" y2="49733"/>
                        <a14:backgroundMark x1="21717" y1="47594" x2="21717" y2="47594"/>
                        <a14:backgroundMark x1="28788" y1="48663" x2="28788" y2="48663"/>
                        <a14:backgroundMark x1="29798" y1="54545" x2="29798" y2="54545"/>
                        <a14:backgroundMark x1="36364" y1="55615" x2="36364" y2="55615"/>
                        <a14:backgroundMark x1="35354" y1="44385" x2="35354" y2="44385"/>
                        <a14:backgroundMark x1="49495" y1="54011" x2="49495" y2="54011"/>
                        <a14:backgroundMark x1="47475" y1="54011" x2="47475" y2="54011"/>
                        <a14:backgroundMark x1="40404" y1="48128" x2="40404" y2="48128"/>
                        <a14:backgroundMark x1="69192" y1="42781" x2="69192" y2="42781"/>
                        <a14:backgroundMark x1="74242" y1="46524" x2="74242" y2="46524"/>
                        <a14:backgroundMark x1="60101" y1="58289" x2="60101" y2="58289"/>
                        <a14:backgroundMark x1="58586" y1="63636" x2="58586" y2="63636"/>
                        <a14:backgroundMark x1="62121" y1="60963" x2="62121" y2="60963"/>
                        <a14:backgroundMark x1="69697" y1="56684" x2="69697" y2="56684"/>
                        <a14:backgroundMark x1="82828" y1="34759" x2="82828" y2="34759"/>
                        <a14:backgroundMark x1="84848" y1="37433" x2="84848" y2="37433"/>
                        <a14:backgroundMark x1="86364" y1="37433" x2="86364" y2="37433"/>
                        <a14:backgroundMark x1="85354" y1="37433" x2="85354" y2="37433"/>
                        <a14:backgroundMark x1="83838" y1="35294" x2="85354" y2="39037"/>
                        <a14:backgroundMark x1="86364" y1="35829" x2="87374" y2="42781"/>
                        <a14:backgroundMark x1="76263" y1="22460" x2="76263" y2="22460"/>
                        <a14:backgroundMark x1="43939" y1="78075" x2="43939" y2="78075"/>
                        <a14:backgroundMark x1="54545" y1="72727" x2="54545" y2="72727"/>
                        <a14:backgroundMark x1="28788" y1="50267" x2="28788" y2="50267"/>
                        <a14:backgroundMark x1="30808" y1="55615" x2="30808" y2="5561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8153" y="3522165"/>
            <a:ext cx="1634586" cy="1543775"/>
          </a:xfrm>
          <a:prstGeom prst="rect">
            <a:avLst/>
          </a:prstGeom>
        </p:spPr>
      </p:pic>
      <p:pic>
        <p:nvPicPr>
          <p:cNvPr id="1025" name="Picture 1024"/>
          <p:cNvPicPr>
            <a:picLocks noChangeAspect="1"/>
          </p:cNvPicPr>
          <p:nvPr/>
        </p:nvPicPr>
        <p:blipFill rotWithShape="1">
          <a:blip r:embed="rId29"/>
          <a:srcRect l="60353" t="60169" r="30601" b="13440"/>
          <a:stretch/>
        </p:blipFill>
        <p:spPr>
          <a:xfrm>
            <a:off x="4799301" y="4613285"/>
            <a:ext cx="320224" cy="525494"/>
          </a:xfrm>
          <a:prstGeom prst="rect">
            <a:avLst/>
          </a:prstGeom>
        </p:spPr>
      </p:pic>
      <p:pic>
        <p:nvPicPr>
          <p:cNvPr id="1027" name="Picture 2" descr="Hand drawn underwater natural elements. Sketch of reef animals. Silhouette set of fishes and corals. "/>
          <p:cNvPicPr>
            <a:picLocks noChangeAspect="1" noChangeArrowheads="1"/>
          </p:cNvPicPr>
          <p:nvPr/>
        </p:nvPicPr>
        <p:blipFill rotWithShape="1">
          <a:blip r:embed="rId30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8" t="70286" r="27946" b="6143"/>
          <a:stretch/>
        </p:blipFill>
        <p:spPr bwMode="auto">
          <a:xfrm rot="1465178">
            <a:off x="4180013" y="4880746"/>
            <a:ext cx="677780" cy="54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027"/>
          <p:cNvPicPr>
            <a:picLocks noChangeAspect="1"/>
          </p:cNvPicPr>
          <p:nvPr/>
        </p:nvPicPr>
        <p:blipFill>
          <a:blip r:embed="rId3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9606" r="100000">
                        <a14:backgroundMark x1="65025" y1="13370" x2="65025" y2="13370"/>
                        <a14:backgroundMark x1="70443" y1="16667" x2="70443" y2="16667"/>
                        <a14:backgroundMark x1="64532" y1="30403" x2="64532" y2="30403"/>
                        <a14:backgroundMark x1="58621" y1="10440" x2="58621" y2="104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1908" y="5062735"/>
            <a:ext cx="403795" cy="543035"/>
          </a:xfrm>
          <a:prstGeom prst="rect">
            <a:avLst/>
          </a:prstGeom>
        </p:spPr>
      </p:pic>
      <p:pic>
        <p:nvPicPr>
          <p:cNvPr id="1030" name="Picture 1029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574916" y="4657906"/>
            <a:ext cx="536629" cy="318136"/>
          </a:xfrm>
          <a:prstGeom prst="rect">
            <a:avLst/>
          </a:prstGeom>
        </p:spPr>
      </p:pic>
      <p:pic>
        <p:nvPicPr>
          <p:cNvPr id="1031" name="Picture 1030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967371" y="5181280"/>
            <a:ext cx="461154" cy="52412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48659" y="1186909"/>
            <a:ext cx="410432" cy="139246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78245" y="2088287"/>
            <a:ext cx="1388132" cy="73788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09892" y="1939508"/>
            <a:ext cx="1154449" cy="63628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13068" y="2714491"/>
            <a:ext cx="1359233" cy="121914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42428" y="3016890"/>
            <a:ext cx="575319" cy="110364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14782" y="2402682"/>
            <a:ext cx="585479" cy="46863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14944" y="2433785"/>
            <a:ext cx="458477" cy="27559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25935" y="2096587"/>
            <a:ext cx="382276" cy="36195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51061" y="3773795"/>
            <a:ext cx="1657377" cy="1662457"/>
          </a:xfrm>
          <a:prstGeom prst="rect">
            <a:avLst/>
          </a:prstGeom>
          <a:scene3d>
            <a:camera prst="orthographicFront">
              <a:rot lat="0" lon="10799975" rev="0"/>
            </a:camera>
            <a:lightRig rig="threePt" dir="t"/>
          </a:scene3d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204742" y="3909867"/>
            <a:ext cx="642352" cy="55758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91045" y="1893240"/>
            <a:ext cx="539759" cy="33147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22"/>
          <a:srcRect r="69521" b="46272"/>
          <a:stretch/>
        </p:blipFill>
        <p:spPr>
          <a:xfrm>
            <a:off x="10316844" y="4839880"/>
            <a:ext cx="370993" cy="44880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3"/>
          <a:srcRect l="34715" r="40941" b="49307"/>
          <a:stretch/>
        </p:blipFill>
        <p:spPr>
          <a:xfrm>
            <a:off x="7912601" y="3400606"/>
            <a:ext cx="235277" cy="33621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24"/>
          <a:srcRect l="30348" t="53350" r="36781"/>
          <a:stretch/>
        </p:blipFill>
        <p:spPr>
          <a:xfrm>
            <a:off x="9642808" y="2245676"/>
            <a:ext cx="646657" cy="62978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26"/>
          <a:srcRect r="67534" b="68000"/>
          <a:stretch/>
        </p:blipFill>
        <p:spPr>
          <a:xfrm>
            <a:off x="9248198" y="3768515"/>
            <a:ext cx="164915" cy="23157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908591" y="3826793"/>
            <a:ext cx="536629" cy="31813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5924" y="2430853"/>
            <a:ext cx="2009775" cy="187901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6145" y="2645139"/>
            <a:ext cx="534679" cy="25527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5542" y="2651000"/>
            <a:ext cx="334015" cy="33909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02751" y="1850257"/>
            <a:ext cx="325589" cy="15822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31" b="90669" l="7784" r="92615">
                        <a14:foregroundMark x1="86826" y1="41176" x2="45709" y2="54361"/>
                        <a14:foregroundMark x1="66467" y1="44016" x2="40120" y2="51116"/>
                        <a14:foregroundMark x1="50699" y1="36511" x2="21756" y2="74037"/>
                        <a14:foregroundMark x1="53293" y1="33266" x2="20758" y2="56592"/>
                        <a14:foregroundMark x1="55489" y1="36917" x2="19162" y2="71805"/>
                        <a14:foregroundMark x1="32335" y1="47262" x2="17166" y2="74848"/>
                        <a14:foregroundMark x1="38922" y1="40162" x2="83633" y2="38540"/>
                        <a14:foregroundMark x1="84631" y1="33469" x2="61078" y2="52333"/>
                        <a14:foregroundMark x1="82834" y1="27181" x2="53693" y2="49899"/>
                        <a14:foregroundMark x1="76846" y1="28803" x2="36926" y2="43408"/>
                        <a14:foregroundMark x1="57485" y1="31237" x2="19561" y2="56795"/>
                        <a14:foregroundMark x1="45110" y1="37525" x2="21956" y2="53550"/>
                        <a14:foregroundMark x1="45709" y1="36714" x2="26747" y2="47465"/>
                        <a14:foregroundMark x1="43912" y1="35294" x2="20958" y2="49696"/>
                        <a14:foregroundMark x1="46307" y1="43611" x2="24950" y2="62475"/>
                        <a14:foregroundMark x1="50499" y1="45842" x2="25749" y2="73834"/>
                        <a14:foregroundMark x1="51896" y1="46653" x2="29940" y2="77485"/>
                        <a14:foregroundMark x1="56687" y1="48479" x2="56687" y2="48479"/>
                        <a14:foregroundMark x1="56088" y1="43813" x2="36527" y2="72819"/>
                        <a14:foregroundMark x1="63074" y1="44625" x2="41317" y2="80122"/>
                        <a14:foregroundMark x1="65070" y1="43408" x2="52295" y2="61055"/>
                        <a14:foregroundMark x1="72056" y1="44219" x2="51297" y2="72211"/>
                        <a14:foregroundMark x1="79641" y1="41176" x2="57285" y2="82353"/>
                        <a14:foregroundMark x1="82435" y1="41379" x2="70659" y2="72008"/>
                        <a14:foregroundMark x1="69261" y1="41176" x2="65469" y2="69980"/>
                        <a14:foregroundMark x1="88623" y1="35497" x2="75449" y2="64503"/>
                        <a14:foregroundMark x1="92016" y1="34280" x2="76248" y2="64503"/>
                        <a14:foregroundMark x1="89621" y1="34888" x2="89621" y2="34888"/>
                        <a14:foregroundMark x1="92814" y1="34483" x2="89022" y2="57201"/>
                        <a14:foregroundMark x1="92415" y1="35700" x2="89820" y2="59838"/>
                        <a14:foregroundMark x1="88423" y1="33671" x2="92415" y2="55375"/>
                        <a14:foregroundMark x1="47305" y1="82556" x2="37924" y2="82150"/>
                        <a14:foregroundMark x1="44311" y1="82556" x2="16766" y2="78296"/>
                        <a14:foregroundMark x1="44711" y1="82556" x2="9581" y2="73834"/>
                        <a14:foregroundMark x1="24750" y1="55578" x2="12974" y2="87424"/>
                        <a14:foregroundMark x1="25948" y1="55578" x2="11776" y2="80730"/>
                        <a14:foregroundMark x1="23154" y1="50304" x2="7984" y2="80325"/>
                        <a14:foregroundMark x1="22954" y1="50913" x2="12575" y2="79716"/>
                        <a14:foregroundMark x1="27545" y1="51116" x2="9381" y2="81339"/>
                        <a14:foregroundMark x1="24950" y1="70385" x2="24950" y2="70385"/>
                        <a14:foregroundMark x1="20160" y1="73225" x2="28144" y2="89047"/>
                        <a14:foregroundMark x1="20160" y1="81136" x2="44511" y2="79310"/>
                        <a14:foregroundMark x1="25150" y1="76876" x2="63473" y2="82556"/>
                        <a14:foregroundMark x1="41317" y1="83773" x2="90619" y2="85801"/>
                        <a14:foregroundMark x1="46906" y1="79513" x2="85230" y2="82961"/>
                        <a14:foregroundMark x1="58683" y1="75659" x2="88623" y2="83976"/>
                        <a14:foregroundMark x1="59281" y1="82556" x2="89621" y2="90669"/>
                        <a14:foregroundMark x1="16367" y1="85396" x2="61677" y2="81744"/>
                        <a14:foregroundMark x1="28343" y1="87424" x2="74850" y2="82759"/>
                        <a14:foregroundMark x1="44711" y1="87830" x2="76248" y2="83570"/>
                        <a14:foregroundMark x1="72455" y1="75659" x2="72455" y2="75659"/>
                        <a14:foregroundMark x1="75050" y1="76065" x2="91218" y2="85801"/>
                        <a14:foregroundMark x1="74651" y1="76876" x2="83034" y2="86815"/>
                        <a14:backgroundMark x1="79441" y1="35700" x2="79441" y2="35700"/>
                        <a14:backgroundMark x1="72255" y1="40162" x2="72255" y2="40162"/>
                        <a14:backgroundMark x1="44511" y1="77079" x2="44511" y2="77079"/>
                        <a14:backgroundMark x1="44511" y1="75254" x2="44511" y2="75254"/>
                        <a14:backgroundMark x1="44311" y1="74645" x2="44311" y2="74645"/>
                        <a14:backgroundMark x1="47305" y1="77485" x2="47305" y2="77485"/>
                        <a14:backgroundMark x1="50898" y1="77079" x2="50898" y2="77079"/>
                        <a14:backgroundMark x1="54291" y1="75659" x2="54291" y2="75659"/>
                        <a14:backgroundMark x1="56487" y1="77079" x2="56487" y2="77079"/>
                        <a14:backgroundMark x1="68263" y1="66531" x2="68263" y2="66531"/>
                        <a14:backgroundMark x1="66267" y1="66126" x2="66267" y2="66126"/>
                        <a14:backgroundMark x1="71257" y1="68357" x2="71257" y2="683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8647" y="3524460"/>
            <a:ext cx="705076" cy="69381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29">
            <a:duotone>
              <a:prstClr val="black"/>
              <a:schemeClr val="bg1">
                <a:tint val="45000"/>
                <a:satMod val="400000"/>
              </a:schemeClr>
            </a:duotone>
          </a:blip>
          <a:srcRect l="60353" t="60169" r="30601" b="13440"/>
          <a:stretch/>
        </p:blipFill>
        <p:spPr>
          <a:xfrm>
            <a:off x="9915278" y="4134372"/>
            <a:ext cx="321492" cy="52757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7">
            <a:biLevel thresh="75000"/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8396" l="505" r="89899">
                        <a14:foregroundMark x1="31313" y1="53476" x2="31313" y2="53476"/>
                        <a14:backgroundMark x1="19697" y1="34225" x2="19697" y2="34225"/>
                        <a14:backgroundMark x1="25253" y1="49733" x2="25253" y2="49733"/>
                        <a14:backgroundMark x1="21717" y1="47594" x2="21717" y2="47594"/>
                        <a14:backgroundMark x1="28788" y1="48663" x2="28788" y2="48663"/>
                        <a14:backgroundMark x1="29798" y1="54545" x2="29798" y2="54545"/>
                        <a14:backgroundMark x1="36364" y1="55615" x2="36364" y2="55615"/>
                        <a14:backgroundMark x1="35354" y1="44385" x2="35354" y2="44385"/>
                        <a14:backgroundMark x1="49495" y1="54011" x2="49495" y2="54011"/>
                        <a14:backgroundMark x1="47475" y1="54011" x2="47475" y2="54011"/>
                        <a14:backgroundMark x1="40404" y1="48128" x2="40404" y2="48128"/>
                        <a14:backgroundMark x1="69192" y1="42781" x2="69192" y2="42781"/>
                        <a14:backgroundMark x1="74242" y1="46524" x2="74242" y2="46524"/>
                        <a14:backgroundMark x1="60101" y1="58289" x2="60101" y2="58289"/>
                        <a14:backgroundMark x1="58586" y1="63636" x2="58586" y2="63636"/>
                        <a14:backgroundMark x1="62121" y1="60963" x2="62121" y2="60963"/>
                        <a14:backgroundMark x1="69697" y1="56684" x2="69697" y2="56684"/>
                        <a14:backgroundMark x1="82828" y1="34759" x2="82828" y2="34759"/>
                        <a14:backgroundMark x1="84848" y1="37433" x2="84848" y2="37433"/>
                        <a14:backgroundMark x1="86364" y1="37433" x2="86364" y2="37433"/>
                        <a14:backgroundMark x1="85354" y1="37433" x2="85354" y2="37433"/>
                        <a14:backgroundMark x1="83838" y1="35294" x2="85354" y2="39037"/>
                        <a14:backgroundMark x1="86364" y1="35829" x2="87374" y2="42781"/>
                        <a14:backgroundMark x1="76263" y1="22460" x2="76263" y2="22460"/>
                        <a14:backgroundMark x1="43939" y1="78075" x2="43939" y2="78075"/>
                        <a14:backgroundMark x1="54545" y1="72727" x2="54545" y2="72727"/>
                        <a14:backgroundMark x1="28788" y1="50267" x2="28788" y2="50267"/>
                        <a14:backgroundMark x1="30808" y1="55615" x2="30808" y2="5561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7964" y="4193339"/>
            <a:ext cx="1316027" cy="124291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785769" y="4728439"/>
            <a:ext cx="461154" cy="524123"/>
          </a:xfrm>
          <a:prstGeom prst="rect">
            <a:avLst/>
          </a:prstGeom>
        </p:spPr>
      </p:pic>
      <p:pic>
        <p:nvPicPr>
          <p:cNvPr id="77" name="Picture 2" descr="Hand drawn underwater natural elements. Sketch of reef animals. Silhouette set of fishes and corals. "/>
          <p:cNvPicPr>
            <a:picLocks noChangeAspect="1" noChangeArrowheads="1"/>
          </p:cNvPicPr>
          <p:nvPr/>
        </p:nvPicPr>
        <p:blipFill rotWithShape="1">
          <a:blip r:embed="rId30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8" t="70286" r="27946" b="6143"/>
          <a:stretch/>
        </p:blipFill>
        <p:spPr bwMode="auto">
          <a:xfrm rot="1465178">
            <a:off x="9313087" y="4558747"/>
            <a:ext cx="677780" cy="54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724904" y="4425340"/>
            <a:ext cx="642352" cy="55758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0" b="99857" l="9987" r="89882">
                        <a14:foregroundMark x1="53745" y1="27690" x2="40736" y2="79914"/>
                        <a14:foregroundMark x1="54271" y1="28981" x2="75558" y2="78336"/>
                        <a14:foregroundMark x1="57162" y1="56671" x2="50460" y2="85940"/>
                        <a14:foregroundMark x1="60315" y1="24390" x2="47306" y2="79053"/>
                        <a14:foregroundMark x1="60184" y1="16499" x2="47963" y2="69727"/>
                        <a14:foregroundMark x1="52825" y1="18508" x2="46649" y2="74605"/>
                        <a14:foregroundMark x1="51380" y1="18795" x2="55848" y2="75179"/>
                        <a14:foregroundMark x1="45861" y1="22956" x2="67148" y2="72310"/>
                        <a14:foregroundMark x1="62155" y1="20947" x2="60184" y2="82066"/>
                        <a14:foregroundMark x1="73719" y1="27403" x2="59264" y2="91248"/>
                        <a14:foregroundMark x1="66360" y1="26542" x2="47963" y2="88953"/>
                        <a14:foregroundMark x1="62286" y1="35294" x2="49409" y2="99857"/>
                        <a14:foregroundMark x1="70959" y1="12195" x2="50329" y2="87948"/>
                        <a14:foregroundMark x1="68068" y1="19082" x2="69777" y2="92253"/>
                        <a14:foregroundMark x1="69645" y1="28407" x2="80552" y2="92826"/>
                        <a14:foregroundMark x1="68725" y1="34146" x2="81603" y2="83357"/>
                        <a14:foregroundMark x1="70696" y1="46198" x2="80815" y2="87661"/>
                        <a14:foregroundMark x1="78844" y1="69010" x2="78055" y2="98709"/>
                        <a14:foregroundMark x1="83574" y1="69010" x2="78975" y2="90818"/>
                        <a14:foregroundMark x1="85545" y1="72884" x2="81603" y2="94835"/>
                        <a14:foregroundMark x1="61629" y1="66141" x2="61892" y2="95983"/>
                        <a14:foregroundMark x1="65572" y1="60115" x2="61761" y2="95983"/>
                        <a14:foregroundMark x1="52957" y1="60402" x2="49803" y2="99857"/>
                        <a14:foregroundMark x1="45335" y1="61836" x2="50329" y2="99713"/>
                        <a14:foregroundMark x1="40604" y1="54232" x2="44547" y2="92396"/>
                        <a14:foregroundMark x1="33771" y1="48924" x2="45335" y2="93544"/>
                        <a14:foregroundMark x1="25756" y1="59110" x2="42970" y2="86514"/>
                        <a14:foregroundMark x1="26675" y1="63845" x2="39553" y2="95409"/>
                        <a14:foregroundMark x1="52825" y1="26255" x2="43364" y2="54806"/>
                        <a14:foregroundMark x1="53482" y1="18795" x2="40604" y2="48637"/>
                        <a14:foregroundMark x1="49014" y1="19799" x2="57950" y2="53515"/>
                        <a14:foregroundMark x1="75558" y1="25538" x2="74507" y2="66571"/>
                        <a14:foregroundMark x1="79895" y1="32999" x2="65309" y2="61549"/>
                        <a14:foregroundMark x1="31800" y1="62554" x2="22733" y2="70301"/>
                        <a14:foregroundMark x1="28384" y1="64706" x2="15112" y2="65423"/>
                        <a14:foregroundMark x1="24310" y1="67432" x2="17346" y2="68723"/>
                        <a14:foregroundMark x1="34297" y1="81923" x2="29698" y2="96987"/>
                        <a14:foregroundMark x1="30880" y1="79914" x2="26281" y2="94835"/>
                        <a14:foregroundMark x1="34034" y1="79770" x2="22208" y2="92253"/>
                        <a14:foregroundMark x1="29304" y1="78192" x2="17740" y2="93257"/>
                        <a14:foregroundMark x1="18922" y1="57963" x2="19317" y2="84075"/>
                        <a14:foregroundMark x1="17346" y1="63415" x2="19974" y2="82209"/>
                        <a14:backgroundMark x1="22733" y1="66858" x2="22733" y2="66858"/>
                        <a14:backgroundMark x1="18791" y1="67719" x2="18791" y2="67719"/>
                        <a14:backgroundMark x1="31669" y1="85366" x2="31669" y2="85366"/>
                        <a14:backgroundMark x1="26675" y1="85796" x2="26675" y2="85796"/>
                        <a14:backgroundMark x1="28121" y1="85222" x2="28121" y2="85222"/>
                        <a14:backgroundMark x1="20894" y1="67145" x2="16163" y2="69440"/>
                        <a14:backgroundMark x1="20894" y1="67145" x2="14980" y2="69154"/>
                        <a14:backgroundMark x1="21551" y1="66858" x2="21551" y2="66858"/>
                        <a14:backgroundMark x1="20105" y1="68293" x2="20105" y2="68293"/>
                        <a14:backgroundMark x1="19711" y1="67575" x2="19711" y2="67575"/>
                        <a14:backgroundMark x1="29172" y1="85366" x2="29172" y2="85366"/>
                        <a14:backgroundMark x1="28384" y1="85509" x2="28384" y2="85509"/>
                        <a14:backgroundMark x1="21156" y1="67145" x2="21156" y2="67145"/>
                        <a14:backgroundMark x1="28384" y1="85653" x2="28384" y2="85653"/>
                        <a14:backgroundMark x1="30749" y1="85366" x2="30749" y2="85366"/>
                        <a14:backgroundMark x1="24310" y1="67001" x2="24310" y2="67001"/>
                        <a14:backgroundMark x1="26413" y1="86370" x2="26413" y2="86370"/>
                        <a14:backgroundMark x1="25493" y1="86227" x2="25493" y2="86227"/>
                        <a14:backgroundMark x1="27989" y1="85366" x2="27989" y2="85366"/>
                        <a14:backgroundMark x1="29041" y1="85366" x2="29041" y2="85366"/>
                        <a14:backgroundMark x1="27989" y1="86083" x2="27989" y2="860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6038" y="4127736"/>
            <a:ext cx="805039" cy="737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Picture 2" descr="ColeÃ§Ã£o de silhuetas de insetos plana Vetor grÃ¡tis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" t="2147" r="39346" b="42317"/>
          <a:stretch/>
        </p:blipFill>
        <p:spPr bwMode="auto">
          <a:xfrm>
            <a:off x="10908668" y="2645139"/>
            <a:ext cx="733821" cy="69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69621" y="2751965"/>
            <a:ext cx="410432" cy="1392469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83" b="100000" l="9172" r="98225">
                        <a14:foregroundMark x1="67456" y1="7227" x2="56509" y2="37845"/>
                        <a14:foregroundMark x1="62426" y1="7359" x2="52959" y2="34954"/>
                        <a14:foregroundMark x1="57101" y1="6045" x2="52663" y2="21682"/>
                        <a14:foregroundMark x1="57988" y1="7227" x2="55325" y2="29435"/>
                        <a14:foregroundMark x1="63314" y1="15506" x2="37278" y2="36005"/>
                        <a14:foregroundMark x1="53846" y1="20894" x2="32840" y2="37057"/>
                        <a14:foregroundMark x1="49112" y1="19974" x2="31953" y2="38896"/>
                        <a14:foregroundMark x1="35207" y1="29829" x2="35207" y2="47963"/>
                        <a14:foregroundMark x1="31657" y1="36137" x2="34615" y2="52037"/>
                        <a14:foregroundMark x1="31361" y1="46255" x2="35503" y2="57556"/>
                        <a14:foregroundMark x1="32544" y1="48095" x2="45858" y2="56899"/>
                        <a14:foregroundMark x1="47041" y1="31275" x2="51479" y2="56899"/>
                        <a14:foregroundMark x1="64497" y1="23916" x2="60947" y2="52168"/>
                        <a14:foregroundMark x1="66568" y1="13798" x2="72485" y2="49671"/>
                        <a14:foregroundMark x1="72485" y1="22208" x2="78402" y2="51380"/>
                        <a14:foregroundMark x1="71598" y1="20237" x2="80769" y2="49014"/>
                        <a14:foregroundMark x1="74260" y1="20499" x2="87278" y2="44678"/>
                        <a14:foregroundMark x1="85503" y1="23653" x2="84911" y2="49540"/>
                        <a14:foregroundMark x1="44970" y1="56373" x2="34024" y2="94875"/>
                        <a14:foregroundMark x1="34024" y1="88568" x2="24260" y2="97109"/>
                        <a14:foregroundMark x1="67160" y1="50197" x2="70414" y2="86859"/>
                        <a14:foregroundMark x1="67751" y1="70302" x2="60947" y2="90802"/>
                        <a14:foregroundMark x1="60355" y1="88568" x2="61834" y2="95926"/>
                        <a14:foregroundMark x1="60947" y1="94481" x2="69527" y2="95532"/>
                        <a14:backgroundMark x1="35207" y1="53088" x2="35207" y2="53088"/>
                        <a14:backgroundMark x1="55325" y1="60184" x2="55325" y2="60184"/>
                        <a14:backgroundMark x1="80769" y1="36268" x2="80769" y2="362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97231" y="3994733"/>
            <a:ext cx="602579" cy="1356696"/>
          </a:xfrm>
          <a:prstGeom prst="rect">
            <a:avLst/>
          </a:prstGeom>
        </p:spPr>
      </p:pic>
      <p:sp>
        <p:nvSpPr>
          <p:cNvPr id="62" name="Title 3"/>
          <p:cNvSpPr txBox="1">
            <a:spLocks/>
          </p:cNvSpPr>
          <p:nvPr/>
        </p:nvSpPr>
        <p:spPr>
          <a:xfrm>
            <a:off x="8921129" y="95967"/>
            <a:ext cx="25115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Eco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1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Personalizada 1">
      <a:dk1>
        <a:sysClr val="windowText" lastClr="000000"/>
      </a:dk1>
      <a:lt1>
        <a:sysClr val="window" lastClr="FFFFFF"/>
      </a:lt1>
      <a:dk2>
        <a:srgbClr val="C87D0E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TM03457503[[fn=Citável]]</Template>
  <TotalTime>536</TotalTime>
  <Words>435</Words>
  <Application>Microsoft Office PowerPoint</Application>
  <PresentationFormat>Widescreen</PresentationFormat>
  <Paragraphs>55</Paragraphs>
  <Slides>24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Malgun Gothic</vt:lpstr>
      <vt:lpstr>Arial</vt:lpstr>
      <vt:lpstr>Calibri</vt:lpstr>
      <vt:lpstr>Century Gothic</vt:lpstr>
      <vt:lpstr>Wingdings 2</vt:lpstr>
      <vt:lpstr>Citável</vt:lpstr>
      <vt:lpstr>SERVIR AO PLANETA</vt:lpstr>
      <vt:lpstr>Apresentação do PowerPoint</vt:lpstr>
      <vt:lpstr>Apresentação do PowerPoint</vt:lpstr>
      <vt:lpstr>INTERAÇÃO COM A NATUREZA:</vt:lpstr>
      <vt:lpstr>Apresentação do PowerPoint</vt:lpstr>
      <vt:lpstr>CONSUMO CONSCIENTE:</vt:lpstr>
      <vt:lpstr>Apresentação do PowerPoint</vt:lpstr>
      <vt:lpstr>HARMONIA COM A NATUREZA: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LANÇAMENTO DO LIVRO:</vt:lpstr>
      <vt:lpstr>Que Todos Os Seres Sejam Felizes!  Om Sai Ram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Paulo Pires das Neves</dc:creator>
  <cp:lastModifiedBy>User</cp:lastModifiedBy>
  <cp:revision>126</cp:revision>
  <dcterms:created xsi:type="dcterms:W3CDTF">2019-05-02T17:34:55Z</dcterms:created>
  <dcterms:modified xsi:type="dcterms:W3CDTF">2019-06-13T12:57:52Z</dcterms:modified>
</cp:coreProperties>
</file>