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811" r:id="rId1"/>
  </p:sldMasterIdLst>
  <p:notesMasterIdLst>
    <p:notesMasterId r:id="rId16"/>
  </p:notesMasterIdLst>
  <p:handoutMasterIdLst>
    <p:handoutMasterId r:id="rId17"/>
  </p:handoutMasterIdLst>
  <p:sldIdLst>
    <p:sldId id="325" r:id="rId2"/>
    <p:sldId id="394" r:id="rId3"/>
    <p:sldId id="395" r:id="rId4"/>
    <p:sldId id="390" r:id="rId5"/>
    <p:sldId id="384" r:id="rId6"/>
    <p:sldId id="396" r:id="rId7"/>
    <p:sldId id="377" r:id="rId8"/>
    <p:sldId id="375" r:id="rId9"/>
    <p:sldId id="301" r:id="rId10"/>
    <p:sldId id="373" r:id="rId11"/>
    <p:sldId id="399" r:id="rId12"/>
    <p:sldId id="402" r:id="rId13"/>
    <p:sldId id="400" r:id="rId14"/>
    <p:sldId id="383" r:id="rId1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25D06"/>
    <a:srgbClr val="EF6207"/>
    <a:srgbClr val="041886"/>
    <a:srgbClr val="061E99"/>
    <a:srgbClr val="003399"/>
    <a:srgbClr val="00005A"/>
    <a:srgbClr val="FFDC6D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84" y="10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8650" cy="47942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 eaLnBrk="0" hangingPunct="0">
              <a:defRPr sz="12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4963" y="0"/>
            <a:ext cx="3168650" cy="479425"/>
          </a:xfrm>
          <a:prstGeom prst="rect">
            <a:avLst/>
          </a:prstGeom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64F14FE-CBA1-4C36-96F7-6485B01B2F0F}" type="datetimeFigureOut">
              <a:rPr lang="en-US" altLang="it-IT"/>
              <a:pPr>
                <a:defRPr/>
              </a:pPr>
              <a:t>3/1/2017</a:t>
            </a:fld>
            <a:endParaRPr lang="en-US" alt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68650" cy="47942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 eaLnBrk="0" hangingPunct="0">
              <a:defRPr sz="12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4963" y="9120188"/>
            <a:ext cx="3168650" cy="479425"/>
          </a:xfrm>
          <a:prstGeom prst="rect">
            <a:avLst/>
          </a:prstGeom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18F084-BE27-4713-BB4F-A9B1C9788A1E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xmlns="" val="33234711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8650" cy="479425"/>
          </a:xfrm>
          <a:prstGeom prst="rect">
            <a:avLst/>
          </a:prstGeom>
        </p:spPr>
        <p:txBody>
          <a:bodyPr vert="horz" lIns="96660" tIns="48329" rIns="96660" bIns="48329" rtlCol="0"/>
          <a:lstStyle>
            <a:lvl1pPr algn="l" eaLnBrk="0" hangingPunct="0">
              <a:defRPr sz="13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4963" y="0"/>
            <a:ext cx="3168650" cy="479425"/>
          </a:xfrm>
          <a:prstGeom prst="rect">
            <a:avLst/>
          </a:prstGeom>
        </p:spPr>
        <p:txBody>
          <a:bodyPr vert="horz" wrap="square" lIns="96660" tIns="48329" rIns="96660" bIns="4832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fld id="{BBC07578-C1F9-4903-AC6D-3A4FAC619195}" type="datetimeFigureOut">
              <a:rPr lang="en-US" altLang="it-IT"/>
              <a:pPr>
                <a:defRPr/>
              </a:pPr>
              <a:t>3/1/2017</a:t>
            </a:fld>
            <a:endParaRPr lang="en-US" alt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0" tIns="48329" rIns="96660" bIns="4832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0" tIns="48329" rIns="96660" bIns="4832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68650" cy="479425"/>
          </a:xfrm>
          <a:prstGeom prst="rect">
            <a:avLst/>
          </a:prstGeom>
        </p:spPr>
        <p:txBody>
          <a:bodyPr vert="horz" lIns="96660" tIns="48329" rIns="96660" bIns="48329" rtlCol="0" anchor="b"/>
          <a:lstStyle>
            <a:lvl1pPr algn="l" eaLnBrk="0" hangingPunct="0">
              <a:defRPr sz="13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4963" y="9120188"/>
            <a:ext cx="3168650" cy="479425"/>
          </a:xfrm>
          <a:prstGeom prst="rect">
            <a:avLst/>
          </a:prstGeom>
        </p:spPr>
        <p:txBody>
          <a:bodyPr vert="horz" wrap="square" lIns="96660" tIns="48329" rIns="96660" bIns="48329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5C565E33-0CF0-495B-BABB-5DD67BB4D812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xmlns="" val="27433806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xmlns="" val="2145739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7D3EE94-AAF5-42FB-AC01-6E2FB1A8DAE1}" type="slidenum">
              <a:rPr lang="en-CA" altLang="it-IT" sz="1300">
                <a:latin typeface="Verdana" pitchFamily="34" charset="0"/>
              </a:rPr>
              <a:pPr>
                <a:spcBef>
                  <a:spcPct val="0"/>
                </a:spcBef>
              </a:pPr>
              <a:t>7</a:t>
            </a:fld>
            <a:endParaRPr lang="en-CA" altLang="it-IT" sz="1300">
              <a:latin typeface="Verdana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xmlns="" val="3592350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2AFDFEE-0AB1-4287-A551-FAFBB5C0A8BB}" type="slidenum">
              <a:rPr lang="en-CA" altLang="it-IT" sz="1300">
                <a:latin typeface="Verdana" pitchFamily="34" charset="0"/>
              </a:rPr>
              <a:pPr>
                <a:spcBef>
                  <a:spcPct val="0"/>
                </a:spcBef>
              </a:pPr>
              <a:t>8</a:t>
            </a:fld>
            <a:endParaRPr lang="en-CA" altLang="it-IT" sz="1300">
              <a:latin typeface="Verdana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xmlns="" val="1269696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it-IT" smtClean="0"/>
          </a:p>
        </p:txBody>
      </p:sp>
    </p:spTree>
    <p:extLst>
      <p:ext uri="{BB962C8B-B14F-4D97-AF65-F5344CB8AC3E}">
        <p14:creationId xmlns:p14="http://schemas.microsoft.com/office/powerpoint/2010/main" xmlns="" val="234913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88E2323-0314-4CB6-9056-3BF3F6BA155E}" type="slidenum">
              <a:rPr lang="en-CA" altLang="it-IT" sz="1300">
                <a:latin typeface="Verdana" pitchFamily="34" charset="0"/>
              </a:rPr>
              <a:pPr>
                <a:spcBef>
                  <a:spcPct val="0"/>
                </a:spcBef>
              </a:pPr>
              <a:t>11</a:t>
            </a:fld>
            <a:endParaRPr lang="en-CA" altLang="it-IT" sz="1300">
              <a:latin typeface="Verdana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xmlns="" val="2866816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1990C14-92F0-4165-A1CE-149665270EC7}" type="slidenum">
              <a:rPr lang="en-CA" altLang="it-IT" sz="1300">
                <a:latin typeface="Verdana" pitchFamily="34" charset="0"/>
              </a:rPr>
              <a:pPr>
                <a:spcBef>
                  <a:spcPct val="0"/>
                </a:spcBef>
              </a:pPr>
              <a:t>12</a:t>
            </a:fld>
            <a:endParaRPr lang="en-CA" altLang="it-IT" sz="1300">
              <a:latin typeface="Verdana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xmlns="" val="1542618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it-IT" smtClean="0"/>
          </a:p>
        </p:txBody>
      </p:sp>
    </p:spTree>
    <p:extLst>
      <p:ext uri="{BB962C8B-B14F-4D97-AF65-F5344CB8AC3E}">
        <p14:creationId xmlns:p14="http://schemas.microsoft.com/office/powerpoint/2010/main" xmlns="" val="1801564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84136C6-6B5E-43FD-9FA0-EDB4C3473897}" type="slidenum">
              <a:rPr lang="en-CA" altLang="it-IT" sz="1300">
                <a:latin typeface="Verdana" pitchFamily="34" charset="0"/>
              </a:rPr>
              <a:pPr>
                <a:spcBef>
                  <a:spcPct val="0"/>
                </a:spcBef>
              </a:pPr>
              <a:t>14</a:t>
            </a:fld>
            <a:endParaRPr lang="en-CA" altLang="it-IT" sz="1300">
              <a:latin typeface="Verdana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xmlns="" val="1403547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FC2B8-CFD2-43B8-AA60-03AE742B220B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xmlns="" val="2771067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40640-91C3-444A-9051-A05F526E42FB}" type="datetimeFigureOut">
              <a:rPr lang="en-US" altLang="it-IT"/>
              <a:pPr>
                <a:defRPr/>
              </a:pPr>
              <a:t>3/1/2017</a:t>
            </a:fld>
            <a:endParaRPr lang="en-US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985FE-8287-4C3C-A5E9-689A1871F98F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xmlns="" val="322477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3051-4D70-4764-A9C1-EFDECB7FB344}" type="datetimeFigureOut">
              <a:rPr lang="en-US" altLang="it-IT"/>
              <a:pPr>
                <a:defRPr/>
              </a:pPr>
              <a:t>3/1/2017</a:t>
            </a:fld>
            <a:endParaRPr lang="en-US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E2705-735E-4A19-878C-DC65AA309BC9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xmlns="" val="3180856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056"/>
          <p:cNvSpPr txBox="1">
            <a:spLocks noChangeArrowheads="1"/>
          </p:cNvSpPr>
          <p:nvPr userDrawn="1"/>
        </p:nvSpPr>
        <p:spPr bwMode="auto">
          <a:xfrm flipV="1">
            <a:off x="609600" y="1447800"/>
            <a:ext cx="8001000" cy="10795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rot="10800000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CA" sz="100"/>
          </a:p>
        </p:txBody>
      </p:sp>
    </p:spTree>
    <p:extLst>
      <p:ext uri="{BB962C8B-B14F-4D97-AF65-F5344CB8AC3E}">
        <p14:creationId xmlns:p14="http://schemas.microsoft.com/office/powerpoint/2010/main" xmlns="" val="302549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7A404-595A-4167-AAFE-FD2A8EB9592B}" type="datetimeFigureOut">
              <a:rPr lang="en-US" altLang="it-IT"/>
              <a:pPr>
                <a:defRPr/>
              </a:pPr>
              <a:t>3/1/2017</a:t>
            </a:fld>
            <a:endParaRPr lang="en-US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5FDB6-3E2D-4988-9B1D-206BF2D99097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xmlns="" val="84719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DFAC5-55C4-4D22-A876-C6E9ABEB1A73}" type="datetimeFigureOut">
              <a:rPr lang="en-US" altLang="it-IT"/>
              <a:pPr>
                <a:defRPr/>
              </a:pPr>
              <a:t>3/1/2017</a:t>
            </a:fld>
            <a:endParaRPr lang="en-US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5A585-4360-433D-BB92-19F5FBB1AD57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xmlns="" val="1148154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8DB53-B9E8-4DE0-B184-C6C83F7F746F}" type="datetimeFigureOut">
              <a:rPr lang="en-US" altLang="it-IT"/>
              <a:pPr>
                <a:defRPr/>
              </a:pPr>
              <a:t>3/1/2017</a:t>
            </a:fld>
            <a:endParaRPr lang="en-US" alt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44D1E-3B0F-46BD-A9DA-258845ADA737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xmlns="" val="121963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E304C-BB5C-405E-9516-2F4DDCB739B5}" type="datetimeFigureOut">
              <a:rPr lang="en-US" altLang="it-IT"/>
              <a:pPr>
                <a:defRPr/>
              </a:pPr>
              <a:t>3/1/2017</a:t>
            </a:fld>
            <a:endParaRPr lang="en-US" alt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948F3-CCDC-4AAE-9080-40C5DCBA44EC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xmlns="" val="661802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050A0-4A11-4A39-8570-0FA1E79BB971}" type="datetimeFigureOut">
              <a:rPr lang="en-US" altLang="it-IT"/>
              <a:pPr>
                <a:defRPr/>
              </a:pPr>
              <a:t>3/1/2017</a:t>
            </a:fld>
            <a:endParaRPr lang="en-US" alt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40514-0295-4595-8A10-768DDA4D9088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xmlns="" val="794446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7D1F5-3ED1-4C13-8E44-D68536ED3FBC}" type="datetimeFigureOut">
              <a:rPr lang="en-US" altLang="it-IT"/>
              <a:pPr>
                <a:defRPr/>
              </a:pPr>
              <a:t>3/1/2017</a:t>
            </a:fld>
            <a:endParaRPr lang="en-US" alt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90CAD-ABDD-4F88-9719-4E23451A0FAE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xmlns="" val="1227103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061E6-0402-412D-B340-AC9445DF3C90}" type="datetimeFigureOut">
              <a:rPr lang="en-US" altLang="it-IT"/>
              <a:pPr>
                <a:defRPr/>
              </a:pPr>
              <a:t>3/1/2017</a:t>
            </a:fld>
            <a:endParaRPr lang="en-US" alt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D5949-7F52-45A6-A9F6-69E8B82DCB16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xmlns="" val="1439089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42EAA-F650-45E8-9A0A-2A1A4F028976}" type="datetimeFigureOut">
              <a:rPr lang="en-US" altLang="it-IT"/>
              <a:pPr>
                <a:defRPr/>
              </a:pPr>
              <a:t>3/1/2017</a:t>
            </a:fld>
            <a:endParaRPr lang="en-US" alt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DF028-CF69-47A8-96D1-B23607BA949B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xmlns="" val="1224161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it-IT" smtClean="0"/>
              <a:t>Click to edit Master title style</a:t>
            </a:r>
            <a:endParaRPr lang="en-US" altLang="it-IT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it-IT" smtClean="0"/>
              <a:t>Click to edit Master text styles</a:t>
            </a:r>
          </a:p>
          <a:p>
            <a:pPr lvl="1"/>
            <a:r>
              <a:rPr lang="en-CA" altLang="it-IT" smtClean="0"/>
              <a:t>Second level</a:t>
            </a:r>
          </a:p>
          <a:p>
            <a:pPr lvl="2"/>
            <a:r>
              <a:rPr lang="en-CA" altLang="it-IT" smtClean="0"/>
              <a:t>Third level</a:t>
            </a:r>
          </a:p>
          <a:p>
            <a:pPr lvl="3"/>
            <a:r>
              <a:rPr lang="en-CA" altLang="it-IT" smtClean="0"/>
              <a:t>Fourth level</a:t>
            </a:r>
          </a:p>
          <a:p>
            <a:pPr lvl="4"/>
            <a:r>
              <a:rPr lang="en-CA" altLang="it-IT" smtClean="0"/>
              <a:t>Fifth level</a:t>
            </a:r>
            <a:endParaRPr lang="en-US" altLang="it-I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6F53235-233F-42D2-A8A3-9D408F808885}" type="datetimeFigureOut">
              <a:rPr lang="en-US" altLang="it-IT"/>
              <a:pPr>
                <a:defRPr/>
              </a:pPr>
              <a:t>3/1/2017</a:t>
            </a:fld>
            <a:endParaRPr lang="en-US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E0940AC-2BBE-4FDC-9589-EA32112F632D}" type="slidenum">
              <a:rPr lang="en-US" altLang="it-IT"/>
              <a:pPr/>
              <a:t>‹#›</a:t>
            </a:fld>
            <a:endParaRPr lang="en-US" altLang="it-IT"/>
          </a:p>
        </p:txBody>
      </p:sp>
      <p:sp>
        <p:nvSpPr>
          <p:cNvPr id="1031" name="Line 5"/>
          <p:cNvSpPr>
            <a:spLocks noChangeShapeType="1"/>
          </p:cNvSpPr>
          <p:nvPr userDrawn="1"/>
        </p:nvSpPr>
        <p:spPr bwMode="auto">
          <a:xfrm flipV="1">
            <a:off x="457200" y="1447800"/>
            <a:ext cx="82296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1032" name="Picture 1" descr="C:\Documents and Settings\Sharma\My Documents\sks\Sai School\W4V2007\Brochure\W4V_log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19800"/>
            <a:ext cx="838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52" r:id="rId1"/>
    <p:sldLayoutId id="2147485142" r:id="rId2"/>
    <p:sldLayoutId id="2147485143" r:id="rId3"/>
    <p:sldLayoutId id="2147485144" r:id="rId4"/>
    <p:sldLayoutId id="2147485145" r:id="rId5"/>
    <p:sldLayoutId id="2147485146" r:id="rId6"/>
    <p:sldLayoutId id="2147485147" r:id="rId7"/>
    <p:sldLayoutId id="2147485148" r:id="rId8"/>
    <p:sldLayoutId id="2147485149" r:id="rId9"/>
    <p:sldLayoutId id="2147485150" r:id="rId10"/>
    <p:sldLayoutId id="2147485151" r:id="rId11"/>
    <p:sldLayoutId id="2147485153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ks@rogers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C:\Documents and Settings\Sharma\My Documents\sks\Sai School\W4V2007\Brochure\W4V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91000"/>
            <a:ext cx="19812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12700" y="1524000"/>
            <a:ext cx="89789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algn="ctr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en-US" sz="800" b="1" dirty="0">
              <a:ln w="19050">
                <a:solidFill>
                  <a:schemeClr val="tx1"/>
                </a:solidFill>
              </a:ln>
              <a:solidFill>
                <a:srgbClr val="C00000"/>
              </a:solidFill>
              <a:latin typeface="+mj-lt"/>
              <a:ea typeface="+mn-ea"/>
            </a:endParaRPr>
          </a:p>
          <a:p>
            <a:pPr marL="469900" indent="-469900" algn="ctr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s-ES" sz="4800" b="1" dirty="0" err="1" smtClean="0">
                <a:ln w="19050">
                  <a:solidFill>
                    <a:schemeClr val="tx1"/>
                  </a:solidFill>
                </a:ln>
                <a:solidFill>
                  <a:srgbClr val="000090"/>
                </a:solidFill>
                <a:latin typeface="Arial"/>
                <a:ea typeface="+mn-ea"/>
                <a:cs typeface="Arial"/>
              </a:rPr>
              <a:t>Caminhada</a:t>
            </a:r>
            <a:r>
              <a:rPr lang="es-ES" sz="4800" b="1" dirty="0" smtClean="0">
                <a:ln w="19050">
                  <a:solidFill>
                    <a:schemeClr val="tx1"/>
                  </a:solidFill>
                </a:ln>
                <a:solidFill>
                  <a:srgbClr val="000090"/>
                </a:solidFill>
                <a:latin typeface="Arial"/>
                <a:ea typeface="+mn-ea"/>
                <a:cs typeface="Arial"/>
              </a:rPr>
              <a:t> pelos Valores</a:t>
            </a:r>
            <a:endParaRPr lang="es-ES" sz="2000" b="1" dirty="0" smtClean="0">
              <a:latin typeface="Arial"/>
              <a:ea typeface="+mn-ea"/>
              <a:cs typeface="Arial"/>
            </a:endParaRPr>
          </a:p>
          <a:p>
            <a:pPr marL="469900" indent="-469900" algn="ctr" eaLnBrk="1" hangingPunct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b="1" dirty="0" smtClean="0">
                <a:solidFill>
                  <a:srgbClr val="003399"/>
                </a:solidFill>
                <a:latin typeface="Arial"/>
                <a:ea typeface="ＭＳ Ｐゴシック" charset="0"/>
                <a:cs typeface="Arial"/>
              </a:rPr>
              <a:t>18</a:t>
            </a:r>
            <a:r>
              <a:rPr lang="en-US" b="1" dirty="0">
                <a:solidFill>
                  <a:srgbClr val="003399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b="1" dirty="0" smtClean="0">
                <a:solidFill>
                  <a:srgbClr val="003399"/>
                </a:solidFill>
                <a:latin typeface="Arial"/>
                <a:ea typeface="ＭＳ Ｐゴシック" charset="0"/>
                <a:cs typeface="Arial"/>
              </a:rPr>
              <a:t>-</a:t>
            </a:r>
            <a:r>
              <a:rPr lang="en-US" b="1" dirty="0" smtClean="0">
                <a:solidFill>
                  <a:srgbClr val="003399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b="1" dirty="0" err="1" smtClean="0">
                <a:solidFill>
                  <a:srgbClr val="003399"/>
                </a:solidFill>
                <a:latin typeface="Arial"/>
                <a:ea typeface="ＭＳ Ｐゴシック" charset="0"/>
                <a:cs typeface="Arial"/>
              </a:rPr>
              <a:t>fev</a:t>
            </a:r>
            <a:r>
              <a:rPr lang="en-US" b="1" dirty="0" smtClean="0">
                <a:solidFill>
                  <a:srgbClr val="003399"/>
                </a:solidFill>
                <a:latin typeface="Arial"/>
                <a:ea typeface="ＭＳ Ｐゴシック" charset="0"/>
                <a:cs typeface="Arial"/>
              </a:rPr>
              <a:t> -</a:t>
            </a:r>
            <a:r>
              <a:rPr lang="en-US" b="1" dirty="0" smtClean="0">
                <a:solidFill>
                  <a:srgbClr val="003399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b="1" dirty="0">
                <a:solidFill>
                  <a:srgbClr val="003399"/>
                </a:solidFill>
                <a:latin typeface="Arial"/>
                <a:ea typeface="ＭＳ Ｐゴシック" charset="0"/>
                <a:cs typeface="Arial"/>
              </a:rPr>
              <a:t>2017</a:t>
            </a:r>
          </a:p>
          <a:p>
            <a:pPr marL="469900" indent="-469900" algn="ctr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en-US" sz="1400" b="1" dirty="0">
              <a:latin typeface="Arial" pitchFamily="34" charset="0"/>
              <a:ea typeface="+mn-ea"/>
              <a:cs typeface="Arial" pitchFamily="34" charset="0"/>
            </a:endParaRPr>
          </a:p>
          <a:p>
            <a:pPr algn="ctr">
              <a:defRPr/>
            </a:pPr>
            <a:r>
              <a:rPr lang="en-US" sz="2800" b="1" dirty="0" smtClean="0">
                <a:solidFill>
                  <a:srgbClr val="E25D06"/>
                </a:solidFill>
                <a:latin typeface="Arial"/>
                <a:ea typeface="ＭＳ Ｐゴシック" charset="0"/>
                <a:cs typeface="Arial"/>
              </a:rPr>
              <a:t>ORGANIZAÇÃO SATHYA </a:t>
            </a:r>
            <a:r>
              <a:rPr lang="en-US" sz="2800" b="1" dirty="0">
                <a:solidFill>
                  <a:srgbClr val="E25D06"/>
                </a:solidFill>
                <a:latin typeface="Arial"/>
                <a:ea typeface="ＭＳ Ｐゴシック" charset="0"/>
                <a:cs typeface="Arial"/>
              </a:rPr>
              <a:t>SAI </a:t>
            </a:r>
            <a:r>
              <a:rPr lang="en-US" sz="2800" b="1" dirty="0" smtClean="0">
                <a:solidFill>
                  <a:srgbClr val="E25D06"/>
                </a:solidFill>
                <a:latin typeface="Arial"/>
                <a:ea typeface="ＭＳ Ｐゴシック" charset="0"/>
                <a:cs typeface="Arial"/>
              </a:rPr>
              <a:t>INTERNACIONAL</a:t>
            </a:r>
            <a:endParaRPr lang="en-US" sz="2800" b="1" dirty="0">
              <a:solidFill>
                <a:srgbClr val="E25D06"/>
              </a:solidFill>
              <a:latin typeface="Arial"/>
              <a:ea typeface="ＭＳ Ｐゴシック" charset="0"/>
              <a:cs typeface="Arial"/>
            </a:endParaRPr>
          </a:p>
          <a:p>
            <a:pPr algn="ctr">
              <a:defRPr/>
            </a:pPr>
            <a:r>
              <a:rPr lang="es-ES" b="1" dirty="0" err="1" smtClean="0">
                <a:solidFill>
                  <a:srgbClr val="003399"/>
                </a:solidFill>
                <a:latin typeface="Arial"/>
                <a:ea typeface="ＭＳ Ｐゴシック" charset="0"/>
                <a:cs typeface="Arial"/>
              </a:rPr>
              <a:t>Comitê</a:t>
            </a:r>
            <a:r>
              <a:rPr lang="es-ES" b="1" dirty="0" smtClean="0">
                <a:solidFill>
                  <a:srgbClr val="003399"/>
                </a:solidFill>
                <a:latin typeface="Arial"/>
                <a:ea typeface="ＭＳ Ｐゴシック" charset="0"/>
                <a:cs typeface="Arial"/>
              </a:rPr>
              <a:t> de </a:t>
            </a:r>
            <a:r>
              <a:rPr lang="es-ES" b="1" dirty="0" err="1" smtClean="0">
                <a:solidFill>
                  <a:srgbClr val="003399"/>
                </a:solidFill>
                <a:latin typeface="Arial"/>
                <a:ea typeface="ＭＳ Ｐゴシック" charset="0"/>
                <a:cs typeface="Arial"/>
              </a:rPr>
              <a:t>Expansão</a:t>
            </a:r>
            <a:r>
              <a:rPr lang="es-ES" b="1" dirty="0" smtClean="0">
                <a:solidFill>
                  <a:srgbClr val="003399"/>
                </a:solidFill>
                <a:latin typeface="Arial"/>
                <a:ea typeface="ＭＳ Ｐゴシック" charset="0"/>
                <a:cs typeface="Arial"/>
              </a:rPr>
              <a:t>  </a:t>
            </a:r>
            <a:endParaRPr lang="es-ES" sz="1200" b="1" dirty="0">
              <a:solidFill>
                <a:srgbClr val="007A37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148" name="Title 5"/>
          <p:cNvSpPr>
            <a:spLocks/>
          </p:cNvSpPr>
          <p:nvPr/>
        </p:nvSpPr>
        <p:spPr bwMode="auto">
          <a:xfrm>
            <a:off x="609600" y="2286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b="1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6149" name="Rectangle 12"/>
          <p:cNvSpPr>
            <a:spLocks noChangeArrowheads="1"/>
          </p:cNvSpPr>
          <p:nvPr/>
        </p:nvSpPr>
        <p:spPr bwMode="auto">
          <a:xfrm>
            <a:off x="1981200" y="6248400"/>
            <a:ext cx="495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it-IT" sz="1800" b="1" i="1" dirty="0" smtClean="0">
                <a:solidFill>
                  <a:srgbClr val="E25D06"/>
                </a:solidFill>
                <a:latin typeface="Verdana" pitchFamily="34" charset="0"/>
              </a:rPr>
              <a:t>Valores </a:t>
            </a:r>
            <a:r>
              <a:rPr lang="es-ES" altLang="it-IT" sz="1800" b="1" i="1" dirty="0" err="1" smtClean="0">
                <a:solidFill>
                  <a:srgbClr val="E25D06"/>
                </a:solidFill>
                <a:latin typeface="Verdana" pitchFamily="34" charset="0"/>
              </a:rPr>
              <a:t>Sem</a:t>
            </a:r>
            <a:r>
              <a:rPr lang="es-ES" altLang="it-IT" sz="1800" b="1" i="1" dirty="0" smtClean="0">
                <a:solidFill>
                  <a:srgbClr val="E25D06"/>
                </a:solidFill>
                <a:latin typeface="Verdana" pitchFamily="34" charset="0"/>
              </a:rPr>
              <a:t> </a:t>
            </a:r>
            <a:r>
              <a:rPr lang="es-ES" altLang="it-IT" sz="1800" b="1" i="1" dirty="0" err="1" smtClean="0">
                <a:solidFill>
                  <a:srgbClr val="E25D06"/>
                </a:solidFill>
                <a:latin typeface="Verdana" pitchFamily="34" charset="0"/>
              </a:rPr>
              <a:t>Fronteiras</a:t>
            </a:r>
            <a:endParaRPr lang="es-ES" altLang="it-IT" sz="1800" b="1" i="1" dirty="0">
              <a:solidFill>
                <a:srgbClr val="E25D06"/>
              </a:solidFill>
              <a:latin typeface="Verdana" pitchFamily="34" charset="0"/>
            </a:endParaRPr>
          </a:p>
        </p:txBody>
      </p:sp>
      <p:pic>
        <p:nvPicPr>
          <p:cNvPr id="6150" name="Picture Placeholder 12" descr="023-DSC_2346-as-Smart-Object-1-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24" r="5624"/>
          <a:stretch>
            <a:fillRect/>
          </a:stretch>
        </p:blipFill>
        <p:spPr bwMode="auto">
          <a:xfrm>
            <a:off x="1905000" y="152400"/>
            <a:ext cx="1716088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Placeholder 5" descr="DSC01530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56" r="5556"/>
          <a:stretch>
            <a:fillRect/>
          </a:stretch>
        </p:blipFill>
        <p:spPr bwMode="auto">
          <a:xfrm>
            <a:off x="5410200" y="152400"/>
            <a:ext cx="169068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Placeholder 6" descr="10865784_777373712351769_7478771887102332854_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56" r="5556"/>
          <a:stretch>
            <a:fillRect/>
          </a:stretch>
        </p:blipFill>
        <p:spPr bwMode="auto">
          <a:xfrm>
            <a:off x="3657600" y="152400"/>
            <a:ext cx="1716088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Ramesh\Desktop\Pictures\Hon Michelle Sims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5105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152400" y="1536174"/>
            <a:ext cx="4114800" cy="374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it-IT" sz="2400" b="1" dirty="0" err="1" smtClean="0">
                <a:solidFill>
                  <a:srgbClr val="E25D06"/>
                </a:solidFill>
                <a:latin typeface="Arial" charset="0"/>
                <a:cs typeface="Arial" charset="0"/>
              </a:rPr>
              <a:t>Dia</a:t>
            </a:r>
            <a:r>
              <a:rPr lang="es-ES" altLang="it-IT" sz="2400" b="1" dirty="0" smtClean="0">
                <a:solidFill>
                  <a:srgbClr val="E25D06"/>
                </a:solidFill>
                <a:latin typeface="Arial" charset="0"/>
                <a:cs typeface="Arial" charset="0"/>
              </a:rPr>
              <a:t> Histórico</a:t>
            </a:r>
          </a:p>
          <a:p>
            <a:pPr>
              <a:spcBef>
                <a:spcPts val="400"/>
              </a:spcBef>
              <a:buFontTx/>
              <a:buNone/>
            </a:pPr>
            <a:r>
              <a:rPr lang="es-ES" altLang="it-IT" sz="17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O 27 de </a:t>
            </a:r>
            <a:r>
              <a:rPr lang="es-ES" altLang="it-IT" sz="17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maio</a:t>
            </a:r>
            <a:r>
              <a:rPr lang="es-ES" altLang="it-IT" sz="17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de 2010 </a:t>
            </a:r>
            <a:r>
              <a:rPr lang="es-ES" altLang="it-IT" sz="17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foi</a:t>
            </a:r>
            <a:r>
              <a:rPr lang="es-ES" altLang="it-IT" sz="17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7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um</a:t>
            </a:r>
            <a:r>
              <a:rPr lang="es-ES" altLang="it-IT" sz="17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7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dia</a:t>
            </a:r>
            <a:r>
              <a:rPr lang="es-ES" altLang="it-IT" sz="17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histórico </a:t>
            </a:r>
            <a:r>
              <a:rPr lang="es-ES" altLang="it-IT" sz="17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quando</a:t>
            </a:r>
            <a:r>
              <a:rPr lang="es-ES" altLang="it-IT" sz="17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o Parlamento </a:t>
            </a:r>
            <a:r>
              <a:rPr lang="es-ES" altLang="it-IT" sz="17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Canadense</a:t>
            </a:r>
            <a:r>
              <a:rPr lang="es-ES" altLang="it-IT" sz="17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7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felicitou</a:t>
            </a:r>
            <a:r>
              <a:rPr lang="es-ES" altLang="it-IT" sz="17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a </a:t>
            </a:r>
            <a:r>
              <a:rPr lang="es-ES" altLang="it-IT" sz="17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Escola</a:t>
            </a:r>
            <a:r>
              <a:rPr lang="es-ES" altLang="it-IT" sz="17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7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Sathya</a:t>
            </a:r>
            <a:r>
              <a:rPr lang="es-ES" altLang="it-IT" sz="17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7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Sai</a:t>
            </a:r>
            <a:r>
              <a:rPr lang="es-ES" altLang="it-IT" sz="17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, Canadá, por </a:t>
            </a:r>
            <a:r>
              <a:rPr lang="es-ES" altLang="it-IT" sz="17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seus</a:t>
            </a:r>
            <a:r>
              <a:rPr lang="es-ES" altLang="it-IT" sz="17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7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esforços</a:t>
            </a:r>
            <a:r>
              <a:rPr lang="es-ES" altLang="it-IT" sz="17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7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em</a:t>
            </a:r>
            <a:r>
              <a:rPr lang="es-ES" altLang="it-IT" sz="17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7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reforçar</a:t>
            </a:r>
            <a:r>
              <a:rPr lang="es-ES" altLang="it-IT" sz="17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os valores no Canadá e </a:t>
            </a:r>
            <a:r>
              <a:rPr lang="es-ES" altLang="it-IT" sz="17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em</a:t>
            </a:r>
            <a:r>
              <a:rPr lang="es-ES" altLang="it-IT" sz="17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todo o mundo.</a:t>
            </a:r>
            <a:endParaRPr lang="es-ES" altLang="it-IT" sz="1750" b="1" dirty="0" smtClean="0">
              <a:solidFill>
                <a:srgbClr val="000090"/>
              </a:solidFill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it-IT" sz="17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A </a:t>
            </a:r>
            <a:r>
              <a:rPr lang="es-ES" altLang="it-IT" sz="17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Honorável</a:t>
            </a:r>
            <a:r>
              <a:rPr lang="es-ES" altLang="it-IT" sz="17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Michelle </a:t>
            </a:r>
            <a:r>
              <a:rPr lang="es-ES" altLang="it-IT" sz="17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Simson</a:t>
            </a:r>
            <a:r>
              <a:rPr lang="es-ES" altLang="it-IT" sz="17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, </a:t>
            </a:r>
            <a:r>
              <a:rPr lang="es-ES" altLang="it-IT" sz="17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Membro</a:t>
            </a:r>
            <a:r>
              <a:rPr lang="es-ES" altLang="it-IT" sz="17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do Parlamento, leu </a:t>
            </a:r>
            <a:r>
              <a:rPr lang="es-ES" altLang="it-IT" sz="17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uma</a:t>
            </a:r>
            <a:r>
              <a:rPr lang="es-ES" altLang="it-IT" sz="17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7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Declaração</a:t>
            </a:r>
            <a:r>
              <a:rPr lang="es-ES" altLang="it-IT" sz="17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 dos  </a:t>
            </a:r>
            <a:r>
              <a:rPr lang="es-ES" altLang="it-IT" sz="17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Membros</a:t>
            </a:r>
            <a:r>
              <a:rPr lang="es-ES" altLang="it-IT" sz="17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da </a:t>
            </a:r>
            <a:r>
              <a:rPr lang="es-ES" altLang="it-IT" sz="17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Câmara</a:t>
            </a:r>
            <a:r>
              <a:rPr lang="es-ES" altLang="it-IT" sz="17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dos </a:t>
            </a:r>
            <a:r>
              <a:rPr lang="es-ES" altLang="it-IT" sz="17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Comuns</a:t>
            </a:r>
            <a:r>
              <a:rPr lang="es-ES" altLang="it-IT" sz="17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e </a:t>
            </a:r>
            <a:r>
              <a:rPr lang="es-ES" altLang="it-IT" sz="17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rendeu</a:t>
            </a:r>
            <a:r>
              <a:rPr lang="es-ES" altLang="it-IT" sz="17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tributo à </a:t>
            </a:r>
            <a:r>
              <a:rPr lang="es-ES" altLang="it-IT" sz="17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Escola</a:t>
            </a:r>
            <a:r>
              <a:rPr lang="es-ES" altLang="it-IT" sz="17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7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Sathya</a:t>
            </a:r>
            <a:r>
              <a:rPr lang="es-ES" altLang="it-IT" sz="17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7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Sai</a:t>
            </a:r>
            <a:r>
              <a:rPr lang="es-ES" altLang="it-IT" sz="17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por difundir os Valores e organizar o </a:t>
            </a:r>
            <a:r>
              <a:rPr lang="es-ES" altLang="it-IT" sz="17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Walkathon</a:t>
            </a:r>
            <a:r>
              <a:rPr lang="es-ES" altLang="it-IT" sz="17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.</a:t>
            </a:r>
            <a:endParaRPr lang="es-ES" altLang="it-IT" sz="1750" dirty="0">
              <a:solidFill>
                <a:srgbClr val="000090"/>
              </a:solidFill>
              <a:latin typeface="Arial" charset="0"/>
              <a:cs typeface="Arial" charset="0"/>
            </a:endParaRPr>
          </a:p>
        </p:txBody>
      </p:sp>
      <p:pic>
        <p:nvPicPr>
          <p:cNvPr id="18436" name="Picture 6" descr="http://files.waitingforcanada.webnode.com/200000026-d36bfd4660/046%20%20the%20canadian%20parliament%20in%20Ottaw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1263" y="0"/>
            <a:ext cx="21209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8" descr="http://i2.ytimg.com/vi/5KThaqVBY2Q/hq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257800"/>
            <a:ext cx="2032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534400" cy="762000"/>
          </a:xfrm>
        </p:spPr>
        <p:txBody>
          <a:bodyPr anchor="t"/>
          <a:lstStyle/>
          <a:p>
            <a:pPr algn="l" eaLnBrk="1" hangingPunct="1"/>
            <a:r>
              <a:rPr lang="es-ES" altLang="it-IT" sz="2100" b="1" dirty="0" smtClean="0">
                <a:solidFill>
                  <a:srgbClr val="E25D06"/>
                </a:solidFill>
                <a:latin typeface="Arial" charset="0"/>
                <a:cs typeface="Arial" charset="0"/>
              </a:rPr>
              <a:t>Áreas- chave a Enfocar pelos Organizadores – </a:t>
            </a:r>
            <a:r>
              <a:rPr lang="es-ES" altLang="it-IT" sz="2100" b="1" dirty="0" err="1" smtClean="0">
                <a:solidFill>
                  <a:srgbClr val="E25D06"/>
                </a:solidFill>
                <a:latin typeface="Arial" charset="0"/>
                <a:cs typeface="Arial" charset="0"/>
              </a:rPr>
              <a:t>Planejamento</a:t>
            </a:r>
            <a:r>
              <a:rPr lang="es-ES" altLang="it-IT" sz="2100" b="1" dirty="0" smtClean="0">
                <a:solidFill>
                  <a:srgbClr val="E25D06"/>
                </a:solidFill>
                <a:latin typeface="Arial" charset="0"/>
                <a:cs typeface="Arial" charset="0"/>
              </a:rPr>
              <a:t> </a:t>
            </a:r>
            <a:r>
              <a:rPr lang="en-CA" altLang="it-IT" sz="2100" b="1" dirty="0" smtClean="0">
                <a:solidFill>
                  <a:srgbClr val="E25D06"/>
                </a:solidFill>
                <a:latin typeface="Arial" charset="0"/>
                <a:cs typeface="Arial" charset="0"/>
              </a:rPr>
              <a:t>(1)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534400" cy="4648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Este </a:t>
            </a:r>
            <a:r>
              <a:rPr lang="es-ES" altLang="it-IT" sz="16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Projeto</a:t>
            </a: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6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deve</a:t>
            </a: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6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refletir</a:t>
            </a: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os Valores Humanos, enfocar-se </a:t>
            </a:r>
            <a:r>
              <a:rPr lang="es-ES" altLang="it-IT" sz="16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na</a:t>
            </a: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6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expansão</a:t>
            </a: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e </a:t>
            </a: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difundir a </a:t>
            </a:r>
            <a:r>
              <a:rPr lang="es-ES" altLang="it-IT" sz="16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mensagem</a:t>
            </a: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de </a:t>
            </a:r>
            <a:r>
              <a:rPr lang="es-ES" altLang="it-IT" sz="16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Sai</a:t>
            </a: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à </a:t>
            </a:r>
            <a:r>
              <a:rPr lang="es-ES" altLang="it-IT" sz="16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comunidade</a:t>
            </a: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Estimule  a </a:t>
            </a:r>
            <a:r>
              <a:rPr lang="es-ES" altLang="it-IT" sz="1600" b="1" dirty="0" err="1" smtClean="0">
                <a:solidFill>
                  <a:srgbClr val="E25D06"/>
                </a:solidFill>
                <a:latin typeface="Arial" charset="0"/>
                <a:cs typeface="Arial" charset="0"/>
              </a:rPr>
              <a:t>Participação</a:t>
            </a:r>
            <a:r>
              <a:rPr lang="es-ES" altLang="it-IT" sz="1600" b="1" dirty="0" smtClean="0">
                <a:solidFill>
                  <a:srgbClr val="E25D06"/>
                </a:solidFill>
                <a:latin typeface="Arial" charset="0"/>
                <a:cs typeface="Arial" charset="0"/>
              </a:rPr>
              <a:t> da </a:t>
            </a:r>
            <a:r>
              <a:rPr lang="es-ES" altLang="it-IT" sz="1600" b="1" dirty="0" err="1" smtClean="0">
                <a:solidFill>
                  <a:srgbClr val="E25D06"/>
                </a:solidFill>
                <a:latin typeface="Arial" charset="0"/>
                <a:cs typeface="Arial" charset="0"/>
              </a:rPr>
              <a:t>Comunidade</a:t>
            </a:r>
            <a:r>
              <a:rPr lang="es-ES" altLang="it-IT" sz="1600" b="1" dirty="0" smtClean="0">
                <a:solidFill>
                  <a:srgbClr val="E25D06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- que as </a:t>
            </a:r>
            <a:r>
              <a:rPr lang="es-ES" altLang="it-IT" sz="16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organizações</a:t>
            </a: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participantes </a:t>
            </a:r>
            <a:r>
              <a:rPr lang="es-ES" altLang="it-IT" sz="16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formem</a:t>
            </a: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parte do programa – manifestar a abertura e dar-</a:t>
            </a:r>
            <a:r>
              <a:rPr lang="es-ES" altLang="it-IT" sz="16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lhes</a:t>
            </a: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a </a:t>
            </a:r>
            <a:r>
              <a:rPr lang="es-ES" altLang="it-IT" sz="16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propriedade</a:t>
            </a: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e o </a:t>
            </a:r>
            <a:r>
              <a:rPr lang="es-ES" altLang="it-IT" sz="16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espaço</a:t>
            </a: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Permita que os Líderes </a:t>
            </a:r>
            <a:r>
              <a:rPr lang="es-ES" altLang="it-IT" sz="1600" b="1" dirty="0" smtClean="0">
                <a:solidFill>
                  <a:srgbClr val="E25D06"/>
                </a:solidFill>
                <a:latin typeface="Arial" charset="0"/>
                <a:cs typeface="Arial" charset="0"/>
              </a:rPr>
              <a:t>Inter-religiosos</a:t>
            </a: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6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façam</a:t>
            </a: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 as </a:t>
            </a:r>
            <a:r>
              <a:rPr lang="es-ES" altLang="it-IT" sz="16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orações</a:t>
            </a: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de abertura e </a:t>
            </a:r>
            <a:r>
              <a:rPr lang="es-ES" altLang="it-IT" sz="16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liderem</a:t>
            </a: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a </a:t>
            </a:r>
            <a:r>
              <a:rPr lang="es-ES" altLang="it-IT" sz="16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Caminhada</a:t>
            </a: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s-ES" altLang="it-IT" sz="16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Balões</a:t>
            </a: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coloridos, bandas de música e convidar  grandes grupos de </a:t>
            </a:r>
            <a:r>
              <a:rPr lang="es-ES" altLang="it-IT" sz="16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crianças</a:t>
            </a: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 da </a:t>
            </a:r>
            <a:r>
              <a:rPr lang="es-ES" altLang="it-IT" sz="16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escola</a:t>
            </a: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a ser parte da </a:t>
            </a:r>
            <a:r>
              <a:rPr lang="es-ES" altLang="it-IT" sz="16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Caminhada</a:t>
            </a: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.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s-ES" altLang="it-IT" sz="16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Encerre</a:t>
            </a: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6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com</a:t>
            </a: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1 </a:t>
            </a:r>
            <a:r>
              <a:rPr lang="es-ES" altLang="it-IT" sz="16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ou</a:t>
            </a: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2 oradores </a:t>
            </a:r>
            <a:r>
              <a:rPr lang="es-ES" altLang="it-IT" sz="16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dinâmicos</a:t>
            </a: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sobre o tema : </a:t>
            </a:r>
            <a:r>
              <a:rPr lang="es-ES" altLang="it-IT" sz="1600" i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A </a:t>
            </a:r>
            <a:r>
              <a:rPr lang="es-ES" altLang="it-IT" sz="1600" i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prática</a:t>
            </a:r>
            <a:r>
              <a:rPr lang="es-ES" altLang="it-IT" sz="1600" i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dos Valores </a:t>
            </a:r>
            <a:r>
              <a:rPr lang="es-ES" altLang="it-IT" sz="1600" i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em</a:t>
            </a:r>
            <a:r>
              <a:rPr lang="es-ES" altLang="it-IT" sz="1600" i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600" i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nossa</a:t>
            </a:r>
            <a:r>
              <a:rPr lang="es-ES" altLang="it-IT" sz="1600" i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vida </a:t>
            </a:r>
            <a:r>
              <a:rPr lang="es-ES" altLang="it-IT" sz="1600" i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diária</a:t>
            </a:r>
            <a:r>
              <a:rPr lang="es-ES" altLang="it-IT" sz="1600" i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&amp; o tema do ano – </a:t>
            </a:r>
            <a:r>
              <a:rPr lang="es-ES" altLang="it-IT" sz="16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uma</a:t>
            </a: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boa </a:t>
            </a:r>
            <a:r>
              <a:rPr lang="es-ES" altLang="it-IT" sz="1600" b="1" dirty="0" err="1" smtClean="0">
                <a:solidFill>
                  <a:srgbClr val="E25D06"/>
                </a:solidFill>
                <a:latin typeface="Arial" charset="0"/>
                <a:cs typeface="Arial" charset="0"/>
              </a:rPr>
              <a:t>Reunião</a:t>
            </a:r>
            <a:r>
              <a:rPr lang="es-ES" altLang="it-IT" sz="1600" b="1" dirty="0" smtClean="0">
                <a:solidFill>
                  <a:srgbClr val="E25D06"/>
                </a:solidFill>
                <a:latin typeface="Arial" charset="0"/>
                <a:cs typeface="Arial" charset="0"/>
              </a:rPr>
              <a:t> Pública</a:t>
            </a: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A disciplina dos participantes é importante; </a:t>
            </a:r>
            <a:r>
              <a:rPr lang="es-ES" altLang="it-IT" sz="16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caminhar</a:t>
            </a: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6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com</a:t>
            </a: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as </a:t>
            </a:r>
            <a:r>
              <a:rPr lang="es-ES" altLang="it-IT" sz="16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faixas</a:t>
            </a: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dos valores, levar </a:t>
            </a:r>
            <a:r>
              <a:rPr lang="es-ES" altLang="it-IT" sz="16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citações</a:t>
            </a: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e usar camisetas da </a:t>
            </a:r>
            <a:r>
              <a:rPr lang="es-ES" altLang="it-IT" sz="16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mesma</a:t>
            </a: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6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cor</a:t>
            </a: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s-ES" altLang="it-IT" sz="16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Ponha</a:t>
            </a: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 </a:t>
            </a:r>
            <a:r>
              <a:rPr lang="es-ES" altLang="it-IT" sz="16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na</a:t>
            </a: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camiseta </a:t>
            </a:r>
            <a:r>
              <a:rPr lang="es-ES" altLang="it-IT" sz="16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um</a:t>
            </a: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6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adesivo</a:t>
            </a: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6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com</a:t>
            </a: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o Valor que </a:t>
            </a: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nos </a:t>
            </a: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comprometemos a </a:t>
            </a:r>
            <a:r>
              <a:rPr lang="es-ES" altLang="it-IT" sz="16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praticar</a:t>
            </a: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s-ES" altLang="it-IT" sz="16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Organize</a:t>
            </a: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a </a:t>
            </a:r>
            <a:r>
              <a:rPr lang="es-ES" altLang="it-IT" sz="16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Caminhada</a:t>
            </a: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como </a:t>
            </a:r>
            <a:r>
              <a:rPr lang="es-ES" altLang="it-IT" sz="16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um</a:t>
            </a: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evento familiar </a:t>
            </a:r>
            <a:r>
              <a:rPr lang="es-ES" altLang="it-IT" sz="16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com</a:t>
            </a: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6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diversão</a:t>
            </a: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, </a:t>
            </a:r>
            <a:r>
              <a:rPr lang="es-ES" altLang="it-IT" sz="16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jogos</a:t>
            </a: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6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infantis</a:t>
            </a: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e </a:t>
            </a:r>
            <a:r>
              <a:rPr lang="es-ES" altLang="it-IT" sz="16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projetando</a:t>
            </a: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a </a:t>
            </a:r>
            <a:r>
              <a:rPr lang="es-ES" altLang="it-IT" sz="16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mensagem</a:t>
            </a: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de amor e </a:t>
            </a:r>
            <a:r>
              <a:rPr lang="es-ES" altLang="it-IT" sz="16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harmonia</a:t>
            </a: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6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na</a:t>
            </a: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6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sociedade</a:t>
            </a: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.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Instale pontos de </a:t>
            </a:r>
            <a:r>
              <a:rPr lang="es-ES" altLang="it-IT" sz="16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exibição</a:t>
            </a: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/ </a:t>
            </a:r>
            <a:r>
              <a:rPr lang="es-ES" altLang="it-IT" sz="16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informação</a:t>
            </a: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, </a:t>
            </a:r>
            <a:r>
              <a:rPr lang="es-ES" altLang="it-IT" sz="16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exibição</a:t>
            </a: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sobre  EVH e  </a:t>
            </a:r>
            <a:r>
              <a:rPr lang="es-ES" altLang="it-IT" sz="16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postos</a:t>
            </a:r>
            <a:r>
              <a:rPr lang="es-ES" altLang="it-IT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de comida.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altLang="it-IT" sz="1100" dirty="0" smtClean="0">
              <a:solidFill>
                <a:srgbClr val="00009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altLang="it-IT" sz="2400" dirty="0" smtClean="0">
              <a:solidFill>
                <a:srgbClr val="002060"/>
              </a:solidFill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en-CA" altLang="it-IT" sz="2400" dirty="0" smtClean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800" y="6393106"/>
            <a:ext cx="800100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it-IT" sz="1900" b="1" i="1" dirty="0" smtClean="0">
                <a:solidFill>
                  <a:srgbClr val="E25D06"/>
                </a:solidFill>
                <a:latin typeface="Arial" charset="0"/>
              </a:rPr>
              <a:t>As culturas </a:t>
            </a:r>
            <a:r>
              <a:rPr lang="es-ES" altLang="it-IT" sz="1900" b="1" i="1" dirty="0" err="1" smtClean="0">
                <a:solidFill>
                  <a:srgbClr val="E25D06"/>
                </a:solidFill>
                <a:latin typeface="Arial" charset="0"/>
              </a:rPr>
              <a:t>podem</a:t>
            </a:r>
            <a:r>
              <a:rPr lang="es-ES" altLang="it-IT" sz="1900" b="1" i="1" dirty="0" smtClean="0">
                <a:solidFill>
                  <a:srgbClr val="E25D06"/>
                </a:solidFill>
                <a:latin typeface="Arial" charset="0"/>
              </a:rPr>
              <a:t> </a:t>
            </a:r>
            <a:r>
              <a:rPr lang="es-ES" altLang="it-IT" sz="1900" b="1" i="1" dirty="0" smtClean="0">
                <a:solidFill>
                  <a:srgbClr val="E25D06"/>
                </a:solidFill>
                <a:latin typeface="Arial" charset="0"/>
              </a:rPr>
              <a:t>variar, </a:t>
            </a:r>
            <a:r>
              <a:rPr lang="es-ES" altLang="it-IT" sz="1900" b="1" i="1" dirty="0" err="1" smtClean="0">
                <a:solidFill>
                  <a:srgbClr val="E25D06"/>
                </a:solidFill>
                <a:latin typeface="Arial" charset="0"/>
              </a:rPr>
              <a:t>porém</a:t>
            </a:r>
            <a:r>
              <a:rPr lang="es-ES" altLang="it-IT" sz="1900" b="1" i="1" dirty="0" smtClean="0">
                <a:solidFill>
                  <a:srgbClr val="E25D06"/>
                </a:solidFill>
                <a:latin typeface="Arial" charset="0"/>
              </a:rPr>
              <a:t>  </a:t>
            </a:r>
            <a:r>
              <a:rPr lang="es-ES" altLang="it-IT" sz="1900" b="1" i="1" dirty="0" err="1" smtClean="0">
                <a:solidFill>
                  <a:srgbClr val="E25D06"/>
                </a:solidFill>
                <a:latin typeface="Arial" charset="0"/>
              </a:rPr>
              <a:t>nossos</a:t>
            </a:r>
            <a:r>
              <a:rPr lang="es-ES" altLang="it-IT" sz="1900" b="1" i="1" dirty="0" smtClean="0">
                <a:solidFill>
                  <a:srgbClr val="E25D06"/>
                </a:solidFill>
                <a:latin typeface="Arial" charset="0"/>
              </a:rPr>
              <a:t> valores </a:t>
            </a:r>
            <a:r>
              <a:rPr lang="es-ES" altLang="it-IT" sz="1900" b="1" i="1" dirty="0" err="1" smtClean="0">
                <a:solidFill>
                  <a:srgbClr val="E25D06"/>
                </a:solidFill>
                <a:latin typeface="Arial" charset="0"/>
              </a:rPr>
              <a:t>são</a:t>
            </a:r>
            <a:r>
              <a:rPr lang="es-ES" altLang="it-IT" sz="1900" b="1" i="1" dirty="0" smtClean="0">
                <a:solidFill>
                  <a:srgbClr val="E25D06"/>
                </a:solidFill>
                <a:latin typeface="Arial" charset="0"/>
              </a:rPr>
              <a:t> os </a:t>
            </a:r>
            <a:r>
              <a:rPr lang="es-ES" altLang="it-IT" sz="1900" b="1" i="1" dirty="0" err="1" smtClean="0">
                <a:solidFill>
                  <a:srgbClr val="E25D06"/>
                </a:solidFill>
                <a:latin typeface="Arial" charset="0"/>
              </a:rPr>
              <a:t>mesmos</a:t>
            </a:r>
            <a:r>
              <a:rPr lang="es-ES" altLang="it-IT" sz="1900" b="1" i="1" dirty="0" smtClean="0">
                <a:solidFill>
                  <a:srgbClr val="E25D06"/>
                </a:solidFill>
                <a:latin typeface="Arial" charset="0"/>
              </a:rPr>
              <a:t>!</a:t>
            </a:r>
            <a:endParaRPr lang="es-ES" altLang="it-IT" sz="1900" i="1" dirty="0">
              <a:solidFill>
                <a:srgbClr val="E25D06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8763000" cy="533400"/>
          </a:xfrm>
        </p:spPr>
        <p:txBody>
          <a:bodyPr anchor="t"/>
          <a:lstStyle/>
          <a:p>
            <a:pPr algn="l" eaLnBrk="1" hangingPunct="1"/>
            <a:r>
              <a:rPr lang="es-ES" altLang="it-IT" sz="2150" b="1" dirty="0" smtClean="0">
                <a:solidFill>
                  <a:srgbClr val="E25D06"/>
                </a:solidFill>
                <a:latin typeface="Arial" charset="0"/>
                <a:cs typeface="Arial" charset="0"/>
              </a:rPr>
              <a:t>Áreas- chave a Enfocar pelos Organizadores - </a:t>
            </a:r>
            <a:r>
              <a:rPr lang="es-ES" altLang="it-IT" sz="2150" b="1" dirty="0" err="1" smtClean="0">
                <a:solidFill>
                  <a:srgbClr val="E25D06"/>
                </a:solidFill>
                <a:latin typeface="Arial" charset="0"/>
                <a:cs typeface="Arial" charset="0"/>
              </a:rPr>
              <a:t>Planejamento</a:t>
            </a:r>
            <a:r>
              <a:rPr lang="es-ES" altLang="it-IT" sz="2150" b="1" dirty="0" smtClean="0">
                <a:solidFill>
                  <a:srgbClr val="E25D06"/>
                </a:solidFill>
                <a:latin typeface="Arial" charset="0"/>
                <a:cs typeface="Arial" charset="0"/>
              </a:rPr>
              <a:t> (2)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648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Convide líderes de todos os </a:t>
            </a:r>
            <a:r>
              <a:rPr lang="es-ES" altLang="it-IT" sz="16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níveis</a:t>
            </a: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 de </a:t>
            </a:r>
            <a:r>
              <a:rPr lang="es-ES" altLang="it-IT" sz="16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Governo</a:t>
            </a: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a unir-se.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Cobertura da </a:t>
            </a:r>
            <a:r>
              <a:rPr lang="es-ES" altLang="it-IT" sz="16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mídia</a:t>
            </a: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antes e </a:t>
            </a:r>
            <a:r>
              <a:rPr lang="es-ES" altLang="it-IT" sz="16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depois</a:t>
            </a: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da </a:t>
            </a:r>
            <a:r>
              <a:rPr lang="es-ES" altLang="it-IT" sz="16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Caminhada</a:t>
            </a: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. Organizar entrevistas de TV e </a:t>
            </a:r>
            <a:r>
              <a:rPr lang="es-ES" altLang="it-IT" sz="16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rádio</a:t>
            </a: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s-ES" altLang="it-IT" sz="16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Promoção</a:t>
            </a: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de valores familiares </a:t>
            </a:r>
            <a:r>
              <a:rPr lang="es-ES" altLang="it-IT" sz="16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com</a:t>
            </a: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6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brincadeiras</a:t>
            </a: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divertidas, </a:t>
            </a:r>
            <a:r>
              <a:rPr lang="es-ES" altLang="it-IT" sz="16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Exposições</a:t>
            </a: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de Valores, concurso de </a:t>
            </a:r>
            <a:r>
              <a:rPr lang="es-ES" altLang="it-IT" sz="16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ensaios</a:t>
            </a: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, obras de arte, </a:t>
            </a:r>
            <a:r>
              <a:rPr lang="es-ES" altLang="it-IT" sz="16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festivais</a:t>
            </a: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e </a:t>
            </a:r>
            <a:r>
              <a:rPr lang="es-ES" altLang="it-IT" sz="16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prêmios</a:t>
            </a: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para </a:t>
            </a: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as </a:t>
            </a:r>
            <a:r>
              <a:rPr lang="es-ES" altLang="it-IT" sz="16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crianças</a:t>
            </a: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O desfile, </a:t>
            </a:r>
            <a:r>
              <a:rPr lang="es-ES" altLang="it-IT" sz="16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cartazes</a:t>
            </a: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e disciplina dos participantes no </a:t>
            </a:r>
            <a:r>
              <a:rPr lang="es-ES" altLang="it-IT" sz="16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dia</a:t>
            </a: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da </a:t>
            </a:r>
            <a:r>
              <a:rPr lang="es-ES" altLang="it-IT" sz="16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Caminhada</a:t>
            </a: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6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devem</a:t>
            </a: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 ser de alta </a:t>
            </a:r>
            <a:r>
              <a:rPr lang="es-ES" altLang="it-IT" sz="16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qualidade</a:t>
            </a: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e </a:t>
            </a:r>
            <a:r>
              <a:rPr lang="es-ES" altLang="it-IT" sz="16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refletir</a:t>
            </a: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os </a:t>
            </a:r>
            <a:r>
              <a:rPr lang="es-ES" altLang="it-IT" sz="16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ensinamentos</a:t>
            </a: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de </a:t>
            </a:r>
            <a:r>
              <a:rPr lang="es-ES" altLang="it-IT" sz="16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nosso</a:t>
            </a: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amado </a:t>
            </a:r>
            <a:r>
              <a:rPr lang="es-ES" altLang="it-IT" sz="16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Sai</a:t>
            </a: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it-IT" sz="16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Um</a:t>
            </a: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programa cultural e musical no </a:t>
            </a:r>
            <a:r>
              <a:rPr lang="es-ES" altLang="it-IT" sz="16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encerramento</a:t>
            </a: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que se </a:t>
            </a:r>
            <a:r>
              <a:rPr lang="es-ES" altLang="it-IT" sz="16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converta</a:t>
            </a: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6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em</a:t>
            </a: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6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uma</a:t>
            </a: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6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festa</a:t>
            </a: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de </a:t>
            </a:r>
            <a:r>
              <a:rPr lang="es-ES" altLang="it-IT" sz="16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alegria</a:t>
            </a: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it-IT" sz="16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Atividades</a:t>
            </a: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de </a:t>
            </a:r>
            <a:r>
              <a:rPr lang="es-ES" altLang="it-IT" sz="16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serviço</a:t>
            </a: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como </a:t>
            </a:r>
            <a:r>
              <a:rPr lang="es-ES" altLang="it-IT" sz="16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doação</a:t>
            </a: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 de </a:t>
            </a:r>
            <a:r>
              <a:rPr lang="es-ES" altLang="it-IT" sz="16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sangue</a:t>
            </a: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, banco de alimentos, etc. antes do evento.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it-IT" sz="16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Podem</a:t>
            </a: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ser anunciados </a:t>
            </a:r>
            <a:r>
              <a:rPr lang="es-ES" altLang="it-IT" sz="16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Prêmios</a:t>
            </a: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de </a:t>
            </a:r>
            <a:r>
              <a:rPr lang="es-ES" altLang="it-IT" sz="16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Distinção</a:t>
            </a: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à </a:t>
            </a:r>
            <a:r>
              <a:rPr lang="es-ES" altLang="it-IT" sz="16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Comunidade</a:t>
            </a: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Prepare e venda camisetas para recuperar os </a:t>
            </a: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gastos </a:t>
            </a: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do </a:t>
            </a:r>
            <a:r>
              <a:rPr lang="es-ES" altLang="it-IT" sz="16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projeto</a:t>
            </a: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(Ver </a:t>
            </a:r>
            <a:r>
              <a:rPr lang="es-ES" altLang="it-IT" sz="16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exemplo</a:t>
            </a: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6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na</a:t>
            </a: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6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seguinte</a:t>
            </a: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6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citação</a:t>
            </a: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ja-JP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“</a:t>
            </a:r>
            <a:r>
              <a:rPr lang="es-ES" altLang="ja-JP" sz="165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Proteja o Planeta - Somos </a:t>
            </a:r>
            <a:r>
              <a:rPr lang="es-ES" altLang="ja-JP" sz="165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Um</a:t>
            </a:r>
            <a:r>
              <a:rPr lang="es-ES" altLang="ja-JP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” é o  tema para 2017 e continua como </a:t>
            </a:r>
            <a:r>
              <a:rPr lang="es-ES" altLang="ja-JP" sz="16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uma</a:t>
            </a:r>
            <a:r>
              <a:rPr lang="es-ES" altLang="ja-JP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meta </a:t>
            </a:r>
            <a:r>
              <a:rPr lang="es-ES" altLang="ja-JP" sz="16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subjacente</a:t>
            </a:r>
            <a:r>
              <a:rPr lang="es-ES" altLang="ja-JP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de cuidar do </a:t>
            </a:r>
            <a:r>
              <a:rPr lang="es-ES" altLang="ja-JP" sz="16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Meio</a:t>
            </a:r>
            <a:r>
              <a:rPr lang="es-ES" altLang="ja-JP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Ambiente e </a:t>
            </a:r>
            <a:r>
              <a:rPr lang="es-ES" altLang="ja-JP" sz="16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reduzir</a:t>
            </a:r>
            <a:r>
              <a:rPr lang="es-ES" altLang="ja-JP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a </a:t>
            </a:r>
            <a:r>
              <a:rPr lang="es-ES" altLang="ja-JP" sz="16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poluição</a:t>
            </a:r>
            <a:r>
              <a:rPr lang="es-ES" altLang="ja-JP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O objetivo e as metas </a:t>
            </a:r>
            <a:r>
              <a:rPr lang="es-ES" altLang="it-IT" sz="16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devem</a:t>
            </a: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 </a:t>
            </a: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ser </a:t>
            </a: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os </a:t>
            </a:r>
            <a:r>
              <a:rPr lang="es-ES" altLang="it-IT" sz="16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mesmos</a:t>
            </a: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6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em</a:t>
            </a: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cada sede a </a:t>
            </a:r>
            <a:r>
              <a:rPr lang="es-ES" altLang="it-IT" sz="16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nível</a:t>
            </a: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mundial. </a:t>
            </a:r>
            <a:r>
              <a:rPr lang="es-ES" altLang="it-IT" sz="16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Adotem</a:t>
            </a: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o </a:t>
            </a:r>
            <a:r>
              <a:rPr lang="es-ES" altLang="it-IT" sz="16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mesmo</a:t>
            </a: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65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Logo</a:t>
            </a: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6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em</a:t>
            </a: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cada país para </a:t>
            </a:r>
            <a:r>
              <a:rPr lang="es-ES" altLang="it-IT" sz="16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padronizar</a:t>
            </a: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a </a:t>
            </a:r>
            <a:r>
              <a:rPr lang="es-ES" altLang="it-IT" sz="16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Caminhada</a:t>
            </a:r>
            <a:r>
              <a:rPr lang="es-ES" altLang="it-IT" sz="16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. </a:t>
            </a:r>
            <a:endParaRPr lang="es-ES" altLang="it-IT" sz="1650" dirty="0" smtClean="0">
              <a:solidFill>
                <a:srgbClr val="00009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altLang="it-IT" sz="900" dirty="0" smtClean="0">
              <a:solidFill>
                <a:srgbClr val="000090"/>
              </a:solidFill>
              <a:latin typeface="Arial" charset="0"/>
              <a:cs typeface="Arial" charset="0"/>
            </a:endParaRPr>
          </a:p>
          <a:p>
            <a:pPr eaLnBrk="1" hangingPunct="1">
              <a:buNone/>
            </a:pPr>
            <a:r>
              <a:rPr lang="es-ES" altLang="it-IT" sz="165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Vocês</a:t>
            </a:r>
            <a:r>
              <a:rPr lang="es-ES" altLang="it-IT" sz="165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 </a:t>
            </a:r>
            <a:r>
              <a:rPr lang="es-ES" altLang="it-IT" sz="165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farão</a:t>
            </a:r>
            <a:r>
              <a:rPr lang="es-ES" altLang="it-IT" sz="165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o mundo </a:t>
            </a:r>
            <a:r>
              <a:rPr lang="es-ES" altLang="it-IT" sz="165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mais</a:t>
            </a:r>
            <a:r>
              <a:rPr lang="es-ES" altLang="it-IT" sz="165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rico </a:t>
            </a:r>
            <a:r>
              <a:rPr lang="es-ES" altLang="it-IT" sz="165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graças</a:t>
            </a:r>
            <a:r>
              <a:rPr lang="es-ES" altLang="it-IT" sz="165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a </a:t>
            </a:r>
            <a:r>
              <a:rPr lang="es-ES" altLang="it-IT" sz="165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seu</a:t>
            </a:r>
            <a:r>
              <a:rPr lang="es-ES" altLang="it-IT" sz="165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65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compromisso</a:t>
            </a:r>
            <a:r>
              <a:rPr lang="es-ES" altLang="it-IT" sz="165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65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com</a:t>
            </a:r>
            <a:r>
              <a:rPr lang="es-ES" altLang="it-IT" sz="165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os VALORES</a:t>
            </a:r>
            <a:r>
              <a:rPr lang="en-US" altLang="it-IT" sz="165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!</a:t>
            </a:r>
          </a:p>
          <a:p>
            <a:pPr eaLnBrk="1" hangingPunct="1">
              <a:buFont typeface="Wingdings" pitchFamily="2" charset="2"/>
              <a:buChar char="Ø"/>
            </a:pPr>
            <a:endParaRPr lang="en-US" altLang="it-IT" sz="16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en-CA" altLang="it-IT" sz="2400" dirty="0" smtClean="0">
              <a:solidFill>
                <a:srgbClr val="00206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C:\Documents and Settings\Sharma\My Documents\sks\Sai School\W4V2007\Brochure\W4V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6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819" cy="684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134968" y="4038600"/>
            <a:ext cx="158361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COSTAS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262416" y="6248400"/>
            <a:ext cx="1752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FRENTE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6705600" cy="1447800"/>
          </a:xfrm>
        </p:spPr>
        <p:txBody>
          <a:bodyPr anchor="t">
            <a:normAutofit fontScale="90000"/>
          </a:bodyPr>
          <a:lstStyle/>
          <a:p>
            <a:pPr algn="l" eaLnBrk="1" hangingPunct="1">
              <a:spcBef>
                <a:spcPts val="400"/>
              </a:spcBef>
              <a:defRPr/>
            </a:pPr>
            <a:r>
              <a:rPr lang="es-ES" altLang="it-IT" sz="2700" b="1" dirty="0" smtClean="0">
                <a:solidFill>
                  <a:srgbClr val="E25D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Perspectiva </a:t>
            </a:r>
            <a:r>
              <a:rPr lang="es-ES" altLang="it-IT" sz="2700" b="1" dirty="0" err="1" smtClean="0">
                <a:solidFill>
                  <a:srgbClr val="E25D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s-ES" altLang="it-IT" sz="2700" b="1" dirty="0" smtClean="0">
                <a:solidFill>
                  <a:srgbClr val="E25D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it-IT" sz="2700" b="1" dirty="0" err="1" smtClean="0">
                <a:solidFill>
                  <a:srgbClr val="E25D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Ampla</a:t>
            </a:r>
            <a:r>
              <a:rPr lang="es-ES" altLang="it-IT" sz="2700" b="1" dirty="0" smtClean="0">
                <a:solidFill>
                  <a:srgbClr val="E25D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os próximos 5 anos</a:t>
            </a:r>
            <a:r>
              <a:rPr lang="es-ES" altLang="it-IT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it-IT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it-IT" sz="24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Enfoque como </a:t>
            </a:r>
            <a:r>
              <a:rPr lang="es-ES" altLang="it-IT" sz="2400" b="1" dirty="0" err="1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</a:t>
            </a:r>
            <a:r>
              <a:rPr lang="es-ES" altLang="it-IT" sz="24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Programa de </a:t>
            </a:r>
            <a:r>
              <a:rPr lang="es-ES" altLang="it-IT" sz="2400" b="1" dirty="0" err="1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Divulgação</a:t>
            </a:r>
            <a:r>
              <a:rPr lang="es-ES" altLang="it-IT" sz="24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it-IT" sz="24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it-IT" sz="24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Pública</a:t>
            </a:r>
            <a:r>
              <a:rPr lang="es-ES" altLang="it-IT" sz="24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it-IT" sz="24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altLang="it-IT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alt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203200" y="1752600"/>
            <a:ext cx="8915400" cy="5105400"/>
          </a:xfrm>
        </p:spPr>
        <p:txBody>
          <a:bodyPr anchor="ctr"/>
          <a:lstStyle/>
          <a:p>
            <a:pPr eaLnBrk="1" hangingPunct="1">
              <a:buFont typeface="Wingdings" pitchFamily="2" charset="2"/>
              <a:buChar char="Ø"/>
            </a:pPr>
            <a:r>
              <a:rPr lang="es-ES" altLang="it-IT" sz="16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Fortalecer os </a:t>
            </a:r>
            <a:r>
              <a:rPr lang="es-ES" altLang="it-IT" sz="16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Comitês</a:t>
            </a:r>
            <a:r>
              <a:rPr lang="es-ES" altLang="it-IT" sz="16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Organizadores </a:t>
            </a:r>
            <a:r>
              <a:rPr lang="es-ES" altLang="it-IT" sz="16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com</a:t>
            </a:r>
            <a:r>
              <a:rPr lang="es-ES" altLang="it-IT" sz="16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a </a:t>
            </a:r>
            <a:r>
              <a:rPr lang="es-ES" altLang="it-IT" sz="16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participação</a:t>
            </a:r>
            <a:r>
              <a:rPr lang="es-ES" altLang="it-IT" sz="16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de </a:t>
            </a:r>
            <a:r>
              <a:rPr lang="es-ES" altLang="it-IT" sz="16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mais</a:t>
            </a:r>
            <a:r>
              <a:rPr lang="es-ES" altLang="it-IT" sz="16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6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Voluntários</a:t>
            </a:r>
            <a:endParaRPr lang="es-ES" altLang="it-IT" sz="1600" b="1" dirty="0" smtClean="0">
              <a:solidFill>
                <a:srgbClr val="00009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s-ES" altLang="it-IT" sz="16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Convidar  Grupos </a:t>
            </a:r>
            <a:r>
              <a:rPr lang="es-ES" altLang="it-IT" sz="16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Comunitários</a:t>
            </a:r>
            <a:r>
              <a:rPr lang="es-ES" altLang="it-IT" sz="16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e Religiosos - Formar </a:t>
            </a:r>
            <a:r>
              <a:rPr lang="es-ES" altLang="it-IT" sz="16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um</a:t>
            </a:r>
            <a:r>
              <a:rPr lang="es-ES" altLang="it-IT" sz="16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Grupo Consultivo </a:t>
            </a:r>
            <a:r>
              <a:rPr lang="es-ES" altLang="it-IT" sz="16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Comunitário</a:t>
            </a:r>
            <a:endParaRPr lang="es-ES" altLang="it-IT" sz="1600" dirty="0" smtClean="0">
              <a:solidFill>
                <a:srgbClr val="00009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s-ES" altLang="it-IT" sz="16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Escolas</a:t>
            </a:r>
            <a:r>
              <a:rPr lang="es-ES" altLang="it-IT" sz="16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6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Locais</a:t>
            </a:r>
            <a:r>
              <a:rPr lang="es-ES" altLang="it-IT" sz="16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– </a:t>
            </a:r>
            <a:r>
              <a:rPr lang="es-ES" altLang="it-IT" sz="16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convidá</a:t>
            </a:r>
            <a:r>
              <a:rPr lang="es-ES" altLang="it-IT" sz="16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-las para que </a:t>
            </a:r>
            <a:r>
              <a:rPr lang="es-ES" altLang="it-IT" sz="16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participem</a:t>
            </a:r>
            <a:endParaRPr lang="es-ES" altLang="it-IT" sz="1600" b="1" dirty="0" smtClean="0">
              <a:solidFill>
                <a:srgbClr val="00009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s-ES" altLang="it-IT" sz="16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Criar </a:t>
            </a:r>
            <a:r>
              <a:rPr lang="es-ES" altLang="it-IT" sz="16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maior</a:t>
            </a:r>
            <a:r>
              <a:rPr lang="es-ES" altLang="it-IT" sz="16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6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consciência</a:t>
            </a:r>
            <a:r>
              <a:rPr lang="es-ES" altLang="it-IT" sz="16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6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nas</a:t>
            </a:r>
            <a:r>
              <a:rPr lang="es-ES" altLang="it-IT" sz="16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Casas de </a:t>
            </a:r>
            <a:r>
              <a:rPr lang="es-ES" altLang="it-IT" sz="16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Governo</a:t>
            </a:r>
            <a:r>
              <a:rPr lang="es-ES" altLang="it-IT" sz="16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e Empresas </a:t>
            </a:r>
            <a:r>
              <a:rPr lang="es-ES" altLang="it-IT" sz="16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Comerciais</a:t>
            </a:r>
            <a:r>
              <a:rPr lang="es-ES" altLang="it-IT" sz="16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s-ES" altLang="it-IT" sz="16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Proclamações</a:t>
            </a:r>
            <a:r>
              <a:rPr lang="es-ES" altLang="it-IT" sz="16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: </a:t>
            </a:r>
            <a:r>
              <a:rPr lang="es-ES" altLang="en-US" sz="16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“</a:t>
            </a:r>
            <a:r>
              <a:rPr lang="es-ES" altLang="en-US" sz="16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Dia</a:t>
            </a:r>
            <a:r>
              <a:rPr lang="es-ES" altLang="en-US" sz="16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dos Valores </a:t>
            </a:r>
            <a:r>
              <a:rPr lang="es-ES" altLang="it-IT" sz="16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Humanos</a:t>
            </a:r>
            <a:r>
              <a:rPr lang="es-ES" altLang="en-US" sz="16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”</a:t>
            </a:r>
            <a:r>
              <a:rPr lang="es-ES" altLang="it-IT" sz="16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6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em</a:t>
            </a:r>
            <a:r>
              <a:rPr lang="es-ES" altLang="it-IT" sz="16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todos os </a:t>
            </a:r>
            <a:r>
              <a:rPr lang="es-ES" altLang="it-IT" sz="16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Municípios</a:t>
            </a:r>
            <a:endParaRPr lang="es-ES" altLang="it-IT" sz="1600" b="1" dirty="0" smtClean="0">
              <a:solidFill>
                <a:srgbClr val="00009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s-ES" altLang="it-IT" sz="16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Realizar </a:t>
            </a:r>
            <a:r>
              <a:rPr lang="es-ES" altLang="it-IT" sz="16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Conferência</a:t>
            </a:r>
            <a:r>
              <a:rPr lang="es-ES" altLang="it-IT" sz="16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de </a:t>
            </a:r>
            <a:r>
              <a:rPr lang="es-ES" altLang="it-IT" sz="16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Mídia</a:t>
            </a:r>
            <a:r>
              <a:rPr lang="es-ES" altLang="it-IT" sz="16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e Usar os </a:t>
            </a:r>
            <a:r>
              <a:rPr lang="es-ES" altLang="it-IT" sz="16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Meios</a:t>
            </a:r>
            <a:r>
              <a:rPr lang="es-ES" altLang="it-IT" sz="16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6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Sociais</a:t>
            </a:r>
            <a:r>
              <a:rPr lang="es-ES" altLang="it-IT" sz="16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para difundir a </a:t>
            </a:r>
            <a:r>
              <a:rPr lang="es-ES" altLang="it-IT" sz="16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mensagem</a:t>
            </a:r>
            <a:r>
              <a:rPr lang="es-ES" altLang="it-IT" sz="16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de SAI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s-ES" altLang="it-IT" sz="16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Introduzir</a:t>
            </a:r>
            <a:r>
              <a:rPr lang="es-ES" altLang="it-IT" sz="16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6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Distinções</a:t>
            </a:r>
            <a:r>
              <a:rPr lang="es-ES" altLang="it-IT" sz="16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de </a:t>
            </a:r>
            <a:r>
              <a:rPr lang="es-ES" altLang="it-IT" sz="16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Caráter</a:t>
            </a:r>
            <a:r>
              <a:rPr lang="es-ES" altLang="it-IT" sz="16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6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Comunitário</a:t>
            </a:r>
            <a:endParaRPr lang="es-ES" altLang="it-IT" sz="1600" b="1" dirty="0" smtClean="0">
              <a:solidFill>
                <a:srgbClr val="00009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s-ES" altLang="it-IT" sz="16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Levar a </a:t>
            </a:r>
            <a:r>
              <a:rPr lang="es-ES" altLang="it-IT" sz="16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Caminhada</a:t>
            </a:r>
            <a:r>
              <a:rPr lang="es-ES" altLang="it-IT" sz="16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a todas as </a:t>
            </a:r>
            <a:r>
              <a:rPr lang="es-ES" altLang="it-IT" sz="16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cidades</a:t>
            </a:r>
            <a:r>
              <a:rPr lang="es-ES" altLang="it-IT" sz="16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importantes - ser Facilitadores para difundir os Valores, elevar a </a:t>
            </a:r>
            <a:r>
              <a:rPr lang="es-ES" altLang="it-IT" sz="16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consciência</a:t>
            </a:r>
            <a:r>
              <a:rPr lang="es-ES" altLang="it-IT" sz="16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humana que </a:t>
            </a:r>
            <a:r>
              <a:rPr lang="es-ES" altLang="it-IT" sz="16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traz</a:t>
            </a:r>
            <a:r>
              <a:rPr lang="es-ES" altLang="it-IT" sz="16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a </a:t>
            </a:r>
            <a:r>
              <a:rPr lang="es-ES" altLang="it-IT" sz="16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autotransformação</a:t>
            </a:r>
            <a:r>
              <a:rPr lang="es-ES" altLang="it-IT" sz="16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e o </a:t>
            </a:r>
            <a:r>
              <a:rPr lang="es-ES" altLang="it-IT" sz="16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Desenvolvimento</a:t>
            </a:r>
            <a:r>
              <a:rPr lang="es-ES" altLang="it-IT" sz="16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 do </a:t>
            </a:r>
            <a:r>
              <a:rPr lang="es-ES" altLang="it-IT" sz="16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Caráter</a:t>
            </a:r>
            <a:r>
              <a:rPr lang="es-ES" altLang="it-IT" sz="16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. Promover </a:t>
            </a:r>
            <a:r>
              <a:rPr lang="es-ES" altLang="it-IT" sz="16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nas</a:t>
            </a:r>
            <a:r>
              <a:rPr lang="es-ES" altLang="it-IT" sz="16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comunidades os Programas </a:t>
            </a:r>
            <a:r>
              <a:rPr lang="es-ES" altLang="it-IT" sz="16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de </a:t>
            </a:r>
            <a:r>
              <a:rPr lang="es-ES" altLang="it-IT" sz="16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EVH e de </a:t>
            </a:r>
            <a:r>
              <a:rPr lang="es-ES" altLang="it-IT" sz="16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Pais</a:t>
            </a:r>
            <a:r>
              <a:rPr lang="es-ES" altLang="it-IT" sz="16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s-ES" altLang="it-IT" sz="16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O </a:t>
            </a:r>
            <a:r>
              <a:rPr lang="es-ES" altLang="it-IT" sz="16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Conselho</a:t>
            </a:r>
            <a:r>
              <a:rPr lang="es-ES" altLang="it-IT" sz="16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da </a:t>
            </a:r>
            <a:r>
              <a:rPr lang="es-ES" altLang="it-IT" sz="16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OSSI </a:t>
            </a:r>
            <a:r>
              <a:rPr lang="es-ES" altLang="it-IT" sz="16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de </a:t>
            </a:r>
            <a:r>
              <a:rPr lang="es-ES" altLang="it-IT" sz="16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Prashanti</a:t>
            </a:r>
            <a:r>
              <a:rPr lang="es-ES" altLang="it-IT" sz="16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6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declara o </a:t>
            </a:r>
            <a:r>
              <a:rPr lang="es-ES" altLang="it-IT" sz="16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dia</a:t>
            </a:r>
            <a:r>
              <a:rPr lang="es-ES" altLang="it-IT" sz="16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24 de abril como o </a:t>
            </a:r>
            <a:r>
              <a:rPr lang="es-ES" altLang="en-US" sz="16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“</a:t>
            </a:r>
            <a:r>
              <a:rPr lang="es-ES" altLang="en-US" sz="16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Dia</a:t>
            </a:r>
            <a:r>
              <a:rPr lang="es-ES" altLang="en-US" sz="16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dos Valores </a:t>
            </a:r>
            <a:r>
              <a:rPr lang="es-ES" altLang="it-IT" sz="16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Humanos</a:t>
            </a:r>
            <a:r>
              <a:rPr lang="es-ES" altLang="en-US" sz="16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”</a:t>
            </a:r>
            <a:r>
              <a:rPr lang="es-ES" altLang="it-IT" sz="16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s-ES" altLang="it-IT" sz="16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Finalmente, pretendemos declarar à ONU </a:t>
            </a:r>
            <a:r>
              <a:rPr lang="es-ES" altLang="it-IT" sz="1600" b="1" i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(como o </a:t>
            </a:r>
            <a:r>
              <a:rPr lang="es-ES" altLang="it-IT" sz="1600" b="1" i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Dia</a:t>
            </a:r>
            <a:r>
              <a:rPr lang="es-ES" altLang="it-IT" sz="1600" b="1" i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Internacional de Yoga</a:t>
            </a:r>
            <a:r>
              <a:rPr lang="es-ES" altLang="it-IT" sz="1600" b="1" i="1" smtClean="0">
                <a:solidFill>
                  <a:srgbClr val="000090"/>
                </a:solidFill>
                <a:latin typeface="Arial" charset="0"/>
                <a:cs typeface="Arial" charset="0"/>
              </a:rPr>
              <a:t>) </a:t>
            </a:r>
            <a:r>
              <a:rPr lang="es-ES" altLang="it-IT" sz="1600" b="1" smtClean="0">
                <a:solidFill>
                  <a:srgbClr val="000090"/>
                </a:solidFill>
                <a:latin typeface="Arial" charset="0"/>
                <a:cs typeface="Arial" charset="0"/>
              </a:rPr>
              <a:t>o </a:t>
            </a:r>
            <a:r>
              <a:rPr lang="es-ES" altLang="en-US" sz="16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“</a:t>
            </a:r>
            <a:r>
              <a:rPr lang="es-ES" altLang="en-US" sz="16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Dia</a:t>
            </a:r>
            <a:r>
              <a:rPr lang="es-ES" altLang="en-US" sz="16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Mundial dos Valores Humanos”</a:t>
            </a:r>
            <a:r>
              <a:rPr lang="es-ES" altLang="it-IT" sz="16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(24 de abril).</a:t>
            </a:r>
          </a:p>
          <a:p>
            <a:pPr eaLnBrk="1" hangingPunct="1">
              <a:buFont typeface="Wingdings" pitchFamily="2" charset="2"/>
              <a:buNone/>
            </a:pPr>
            <a:endParaRPr lang="es-ES" altLang="it-IT" sz="16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s-ES" altLang="it-IT" sz="1600" b="1" dirty="0" smtClean="0">
                <a:solidFill>
                  <a:srgbClr val="E25D06"/>
                </a:solidFill>
                <a:latin typeface="Arial" charset="0"/>
                <a:cs typeface="Arial" charset="0"/>
              </a:rPr>
              <a:t>Gratos e  </a:t>
            </a:r>
            <a:r>
              <a:rPr lang="es-ES" altLang="it-IT" sz="1600" b="1" dirty="0" err="1" smtClean="0">
                <a:solidFill>
                  <a:srgbClr val="E25D06"/>
                </a:solidFill>
                <a:latin typeface="Arial" charset="0"/>
                <a:cs typeface="Arial" charset="0"/>
              </a:rPr>
              <a:t>Sairam</a:t>
            </a:r>
            <a:r>
              <a:rPr lang="es-ES" altLang="it-IT" sz="1600" b="1" dirty="0" smtClean="0">
                <a:solidFill>
                  <a:srgbClr val="E25D06"/>
                </a:solidFill>
                <a:latin typeface="Arial" charset="0"/>
                <a:cs typeface="Arial" charset="0"/>
              </a:rPr>
              <a:t>.   </a:t>
            </a:r>
            <a:r>
              <a:rPr lang="es-ES" altLang="it-IT" sz="1600" b="1" dirty="0" err="1" smtClean="0">
                <a:solidFill>
                  <a:srgbClr val="E25D06"/>
                </a:solidFill>
                <a:latin typeface="Arial" charset="0"/>
                <a:cs typeface="Arial" charset="0"/>
              </a:rPr>
              <a:t>Contato</a:t>
            </a:r>
            <a:r>
              <a:rPr lang="es-ES" altLang="it-IT" sz="1600" b="1" dirty="0" smtClean="0">
                <a:solidFill>
                  <a:srgbClr val="E25D06"/>
                </a:solidFill>
                <a:latin typeface="Arial" charset="0"/>
                <a:cs typeface="Arial" charset="0"/>
              </a:rPr>
              <a:t>: </a:t>
            </a:r>
            <a:r>
              <a:rPr lang="es-ES" altLang="it-IT" sz="1600" b="1" dirty="0" smtClean="0">
                <a:solidFill>
                  <a:srgbClr val="E25D06"/>
                </a:solidFill>
                <a:latin typeface="Arial" charset="0"/>
                <a:cs typeface="Arial" charset="0"/>
                <a:hlinkClick r:id="rId3"/>
              </a:rPr>
              <a:t>sks@rogers.com</a:t>
            </a:r>
            <a:r>
              <a:rPr lang="es-ES" altLang="it-IT" sz="1600" b="1" dirty="0" smtClean="0">
                <a:solidFill>
                  <a:srgbClr val="E25D06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600" b="1" dirty="0" err="1" smtClean="0">
                <a:solidFill>
                  <a:srgbClr val="E25D06"/>
                </a:solidFill>
                <a:latin typeface="Arial" charset="0"/>
                <a:cs typeface="Arial" charset="0"/>
              </a:rPr>
              <a:t>ou</a:t>
            </a:r>
            <a:r>
              <a:rPr lang="es-ES" altLang="it-IT" sz="1600" b="1" dirty="0" smtClean="0">
                <a:solidFill>
                  <a:srgbClr val="E25D06"/>
                </a:solidFill>
                <a:latin typeface="Arial" charset="0"/>
                <a:cs typeface="Arial" charset="0"/>
              </a:rPr>
              <a:t> tel. 1-416-871-1718</a:t>
            </a:r>
          </a:p>
        </p:txBody>
      </p:sp>
      <p:pic>
        <p:nvPicPr>
          <p:cNvPr id="26628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723906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533400" y="3762379"/>
            <a:ext cx="81534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it-IT" sz="22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As  </a:t>
            </a:r>
            <a:r>
              <a:rPr lang="es-ES" altLang="it-IT" sz="22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seguintes</a:t>
            </a:r>
            <a:r>
              <a:rPr lang="es-ES" altLang="it-IT" sz="22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22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transparências</a:t>
            </a:r>
            <a:r>
              <a:rPr lang="es-ES" altLang="it-IT" sz="22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 </a:t>
            </a:r>
            <a:r>
              <a:rPr lang="es-ES" altLang="it-IT" sz="22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estão</a:t>
            </a:r>
            <a:r>
              <a:rPr lang="es-ES" altLang="it-IT" sz="22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 destinadas a </a:t>
            </a:r>
            <a:r>
              <a:rPr lang="es-ES" altLang="it-IT" sz="22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apresentar</a:t>
            </a:r>
            <a:r>
              <a:rPr lang="es-ES" altLang="it-IT" sz="22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o programa “</a:t>
            </a:r>
            <a:r>
              <a:rPr lang="es-ES" altLang="it-IT" sz="2200" b="1" i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Caminhada</a:t>
            </a:r>
            <a:r>
              <a:rPr lang="es-ES" altLang="it-IT" sz="2200" b="1" i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pelos Valores</a:t>
            </a:r>
            <a:r>
              <a:rPr lang="es-ES" altLang="it-IT" sz="22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" </a:t>
            </a:r>
            <a:r>
              <a:rPr lang="es-ES" altLang="it-IT" sz="22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aos</a:t>
            </a:r>
            <a:r>
              <a:rPr lang="es-ES" altLang="it-IT" sz="22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22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membros</a:t>
            </a:r>
            <a:r>
              <a:rPr lang="es-ES" altLang="it-IT" sz="22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22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Sai</a:t>
            </a:r>
            <a:r>
              <a:rPr lang="es-ES" altLang="it-IT" sz="22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22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ao</a:t>
            </a:r>
            <a:r>
              <a:rPr lang="es-ES" altLang="it-IT" sz="22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redor  do mundo.  O objetivo  da </a:t>
            </a:r>
            <a:r>
              <a:rPr lang="es-ES" altLang="it-IT" sz="22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apresentação</a:t>
            </a:r>
            <a:r>
              <a:rPr lang="es-ES" altLang="it-IT" sz="22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é ilustrar a </a:t>
            </a:r>
            <a:r>
              <a:rPr lang="es-ES" altLang="it-IT" sz="22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importância</a:t>
            </a:r>
            <a:r>
              <a:rPr lang="es-ES" altLang="it-IT" sz="22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de difundir os VALORES </a:t>
            </a:r>
            <a:r>
              <a:rPr lang="es-ES" altLang="it-IT" sz="22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na</a:t>
            </a:r>
            <a:r>
              <a:rPr lang="es-ES" altLang="it-IT" sz="22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22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comunidade</a:t>
            </a:r>
            <a:r>
              <a:rPr lang="es-ES" altLang="it-IT" sz="22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e </a:t>
            </a:r>
            <a:r>
              <a:rPr lang="es-ES" altLang="it-IT" sz="22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fazer</a:t>
            </a:r>
            <a:r>
              <a:rPr lang="es-ES" altLang="it-IT" sz="22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22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deste</a:t>
            </a:r>
            <a:r>
              <a:rPr lang="es-ES" altLang="it-IT" sz="22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planeta </a:t>
            </a:r>
            <a:r>
              <a:rPr lang="es-ES" altLang="it-IT" sz="22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um</a:t>
            </a:r>
            <a:r>
              <a:rPr lang="es-ES" altLang="it-IT" sz="22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22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melhor</a:t>
            </a:r>
            <a:r>
              <a:rPr lang="es-ES" altLang="it-IT" sz="22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lugar para </a:t>
            </a:r>
            <a:r>
              <a:rPr lang="es-ES" altLang="it-IT" sz="22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viver</a:t>
            </a:r>
            <a:r>
              <a:rPr lang="es-ES" altLang="it-IT" sz="22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. Esperamos que </a:t>
            </a:r>
            <a:r>
              <a:rPr lang="es-ES" altLang="it-IT" sz="22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você</a:t>
            </a:r>
            <a:r>
              <a:rPr lang="es-ES" altLang="it-IT" sz="22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22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possa</a:t>
            </a:r>
            <a:r>
              <a:rPr lang="es-ES" altLang="it-IT" sz="22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participar </a:t>
            </a:r>
            <a:r>
              <a:rPr lang="es-ES" altLang="it-IT" sz="22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desta</a:t>
            </a:r>
            <a:r>
              <a:rPr lang="es-ES" altLang="it-IT" sz="22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 </a:t>
            </a:r>
            <a:r>
              <a:rPr lang="es-ES" altLang="it-IT" sz="22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nobre</a:t>
            </a:r>
            <a:r>
              <a:rPr lang="es-ES" altLang="it-IT" sz="22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aventura e que </a:t>
            </a:r>
            <a:r>
              <a:rPr lang="es-ES" altLang="it-IT" sz="22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trabalhemos</a:t>
            </a:r>
            <a:r>
              <a:rPr lang="es-ES" altLang="it-IT" sz="22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juntos </a:t>
            </a:r>
            <a:r>
              <a:rPr lang="es-ES" altLang="it-IT" sz="22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com</a:t>
            </a:r>
            <a:r>
              <a:rPr lang="es-ES" altLang="it-IT" sz="22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amor</a:t>
            </a:r>
            <a:r>
              <a:rPr lang="en-US" altLang="ja-JP" sz="22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.                   </a:t>
            </a:r>
            <a:endParaRPr lang="en-US" altLang="ja-JP" sz="2200" b="1" dirty="0">
              <a:solidFill>
                <a:srgbClr val="000090"/>
              </a:solidFill>
              <a:latin typeface="Arial" charset="0"/>
              <a:cs typeface="Arial" charset="0"/>
            </a:endParaRPr>
          </a:p>
        </p:txBody>
      </p:sp>
      <p:pic>
        <p:nvPicPr>
          <p:cNvPr id="8195" name="Picture 5" descr="http://www.sathyasai.ca/../images/home/welcome_bann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54117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12"/>
          <p:cNvSpPr>
            <a:spLocks noChangeArrowheads="1"/>
          </p:cNvSpPr>
          <p:nvPr/>
        </p:nvSpPr>
        <p:spPr bwMode="auto">
          <a:xfrm>
            <a:off x="762000" y="6217592"/>
            <a:ext cx="7543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2400" dirty="0" smtClean="0">
                <a:solidFill>
                  <a:srgbClr val="FF0000"/>
                </a:solidFill>
                <a:latin typeface="Verdana" pitchFamily="34" charset="0"/>
              </a:rPr>
              <a:t>“</a:t>
            </a:r>
            <a:r>
              <a:rPr lang="es-ES" altLang="en-US" sz="2400" dirty="0" err="1" smtClean="0">
                <a:solidFill>
                  <a:srgbClr val="FF0000"/>
                </a:solidFill>
                <a:latin typeface="Brush Script MT" pitchFamily="66" charset="0"/>
                <a:cs typeface="Arial" charset="0"/>
              </a:rPr>
              <a:t>Uma</a:t>
            </a:r>
            <a:r>
              <a:rPr lang="es-ES" altLang="en-US" sz="2400" dirty="0" smtClean="0">
                <a:solidFill>
                  <a:srgbClr val="FF0000"/>
                </a:solidFill>
                <a:latin typeface="Brush Script MT" pitchFamily="66" charset="0"/>
                <a:cs typeface="Arial" charset="0"/>
              </a:rPr>
              <a:t> Marcha por </a:t>
            </a:r>
            <a:r>
              <a:rPr lang="es-ES" altLang="en-US" sz="2400" dirty="0" err="1" smtClean="0">
                <a:solidFill>
                  <a:srgbClr val="FF0000"/>
                </a:solidFill>
                <a:latin typeface="Brush Script MT" pitchFamily="66" charset="0"/>
                <a:cs typeface="Arial" charset="0"/>
              </a:rPr>
              <a:t>Mim</a:t>
            </a:r>
            <a:r>
              <a:rPr lang="es-ES" altLang="en-US" sz="2400" dirty="0" smtClean="0">
                <a:solidFill>
                  <a:srgbClr val="FF0000"/>
                </a:solidFill>
                <a:latin typeface="Brush Script MT" pitchFamily="66" charset="0"/>
                <a:cs typeface="Arial" charset="0"/>
              </a:rPr>
              <a:t>, </a:t>
            </a:r>
            <a:r>
              <a:rPr lang="es-ES" altLang="en-US" sz="2400" dirty="0" err="1" smtClean="0">
                <a:solidFill>
                  <a:srgbClr val="FF0000"/>
                </a:solidFill>
                <a:latin typeface="Brush Script MT" pitchFamily="66" charset="0"/>
                <a:cs typeface="Arial" charset="0"/>
              </a:rPr>
              <a:t>Minha</a:t>
            </a:r>
            <a:r>
              <a:rPr lang="es-ES" altLang="en-US" sz="2400" dirty="0" smtClean="0">
                <a:solidFill>
                  <a:srgbClr val="FF0000"/>
                </a:solidFill>
                <a:latin typeface="Brush Script MT" pitchFamily="66" charset="0"/>
                <a:cs typeface="Arial" charset="0"/>
              </a:rPr>
              <a:t> </a:t>
            </a:r>
            <a:r>
              <a:rPr lang="es-ES" altLang="en-US" sz="2400" dirty="0" err="1" smtClean="0">
                <a:solidFill>
                  <a:srgbClr val="FF0000"/>
                </a:solidFill>
                <a:latin typeface="Brush Script MT" pitchFamily="66" charset="0"/>
                <a:cs typeface="Arial" charset="0"/>
              </a:rPr>
              <a:t>Família</a:t>
            </a:r>
            <a:r>
              <a:rPr lang="es-ES" altLang="en-US" sz="2400" dirty="0" smtClean="0">
                <a:solidFill>
                  <a:srgbClr val="FF0000"/>
                </a:solidFill>
                <a:latin typeface="Brush Script MT" pitchFamily="66" charset="0"/>
                <a:cs typeface="Arial" charset="0"/>
              </a:rPr>
              <a:t> e </a:t>
            </a:r>
            <a:r>
              <a:rPr lang="es-ES" altLang="en-US" sz="2400" dirty="0" err="1" smtClean="0">
                <a:solidFill>
                  <a:srgbClr val="FF0000"/>
                </a:solidFill>
                <a:latin typeface="Brush Script MT" pitchFamily="66" charset="0"/>
                <a:cs typeface="Arial" charset="0"/>
              </a:rPr>
              <a:t>Minha</a:t>
            </a:r>
            <a:r>
              <a:rPr lang="es-ES" altLang="en-US" sz="2400" dirty="0" smtClean="0">
                <a:solidFill>
                  <a:srgbClr val="FF0000"/>
                </a:solidFill>
                <a:latin typeface="Brush Script MT" pitchFamily="66" charset="0"/>
                <a:cs typeface="Arial" charset="0"/>
              </a:rPr>
              <a:t> </a:t>
            </a:r>
            <a:r>
              <a:rPr lang="es-ES" altLang="en-US" sz="2400" dirty="0" err="1" smtClean="0">
                <a:solidFill>
                  <a:srgbClr val="FF0000"/>
                </a:solidFill>
                <a:latin typeface="Brush Script MT" pitchFamily="66" charset="0"/>
                <a:cs typeface="Arial" charset="0"/>
              </a:rPr>
              <a:t>Comunidade</a:t>
            </a:r>
            <a:r>
              <a:rPr lang="es-ES" altLang="ja-JP" sz="2400" dirty="0" smtClean="0">
                <a:solidFill>
                  <a:srgbClr val="FF0000"/>
                </a:solidFill>
                <a:latin typeface="Brush Script MT" pitchFamily="66" charset="0"/>
                <a:cs typeface="Arial" charset="0"/>
              </a:rPr>
              <a:t>! </a:t>
            </a:r>
            <a:r>
              <a:rPr lang="es-ES" altLang="en-US" sz="2400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”</a:t>
            </a:r>
            <a:endParaRPr lang="es-ES" altLang="it-IT" sz="2400" dirty="0">
              <a:solidFill>
                <a:srgbClr val="FF0000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8197" name="Picture 1" descr="C:\Documents and Settings\Sharma\My Documents\sks\Sai School\W4V2007\Brochure\W4V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2573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1" descr="C:\Documents and Settings\Sharma\My Documents\sks\Sai School\W4V2007\Brochure\W4V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6200"/>
            <a:ext cx="12573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457200" y="1752600"/>
            <a:ext cx="8153400" cy="429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it-IT" sz="21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O propósito da “</a:t>
            </a:r>
            <a:r>
              <a:rPr lang="es-ES" altLang="it-IT" sz="21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Caminhada</a:t>
            </a:r>
            <a:r>
              <a:rPr lang="es-ES" altLang="it-IT" sz="21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pelos Valores" é brindar </a:t>
            </a:r>
            <a:r>
              <a:rPr lang="es-ES" altLang="it-IT" sz="21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aos</a:t>
            </a:r>
            <a:r>
              <a:rPr lang="es-ES" altLang="it-IT" sz="21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21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membros</a:t>
            </a:r>
            <a:r>
              <a:rPr lang="es-ES" altLang="it-IT" sz="21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da </a:t>
            </a:r>
            <a:r>
              <a:rPr lang="es-ES" altLang="it-IT" sz="21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comunidade</a:t>
            </a:r>
            <a:r>
              <a:rPr lang="es-ES" altLang="it-IT" sz="21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, </a:t>
            </a:r>
            <a:r>
              <a:rPr lang="es-ES" altLang="it-IT" sz="21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organizações</a:t>
            </a:r>
            <a:r>
              <a:rPr lang="es-ES" altLang="it-IT" sz="21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participantes e </a:t>
            </a:r>
            <a:r>
              <a:rPr lang="es-ES" altLang="it-IT" sz="21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estudantes</a:t>
            </a:r>
            <a:r>
              <a:rPr lang="es-ES" altLang="it-IT" sz="21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21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uma</a:t>
            </a:r>
            <a:r>
              <a:rPr lang="es-ES" altLang="it-IT" sz="21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21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compreensão</a:t>
            </a:r>
            <a:r>
              <a:rPr lang="es-ES" altLang="it-IT" sz="21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21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mais</a:t>
            </a:r>
            <a:r>
              <a:rPr lang="es-ES" altLang="it-IT" sz="21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clara da </a:t>
            </a:r>
            <a:r>
              <a:rPr lang="es-ES" altLang="it-IT" sz="21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importância</a:t>
            </a:r>
            <a:r>
              <a:rPr lang="es-ES" altLang="it-IT" sz="21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de </a:t>
            </a:r>
            <a:r>
              <a:rPr lang="es-ES" altLang="it-IT" sz="21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uma</a:t>
            </a:r>
            <a:r>
              <a:rPr lang="es-ES" altLang="it-IT" sz="21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vida </a:t>
            </a:r>
            <a:r>
              <a:rPr lang="es-ES" altLang="it-IT" sz="21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baseada</a:t>
            </a:r>
            <a:r>
              <a:rPr lang="es-ES" altLang="it-IT" sz="21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nos  valores. Os Valores Humanos básicos da </a:t>
            </a:r>
            <a:r>
              <a:rPr lang="es-ES" altLang="it-IT" sz="21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verdade</a:t>
            </a:r>
            <a:r>
              <a:rPr lang="es-ES" altLang="it-IT" sz="21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, </a:t>
            </a:r>
            <a:r>
              <a:rPr lang="es-ES" altLang="it-IT" sz="21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retidão</a:t>
            </a:r>
            <a:r>
              <a:rPr lang="es-ES" altLang="it-IT" sz="21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, paz, amor e </a:t>
            </a:r>
            <a:r>
              <a:rPr lang="es-ES" altLang="it-IT" sz="21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não</a:t>
            </a:r>
            <a:r>
              <a:rPr lang="es-ES" altLang="it-IT" sz="21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21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violência</a:t>
            </a:r>
            <a:r>
              <a:rPr lang="es-ES" altLang="it-IT" sz="21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21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têm</a:t>
            </a:r>
            <a:r>
              <a:rPr lang="es-ES" altLang="it-IT" sz="21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21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estado </a:t>
            </a:r>
            <a:r>
              <a:rPr lang="es-ES" altLang="it-IT" sz="21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em</a:t>
            </a:r>
            <a:r>
              <a:rPr lang="es-ES" altLang="it-IT" sz="21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declive </a:t>
            </a:r>
            <a:r>
              <a:rPr lang="es-ES" altLang="it-IT" sz="21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em</a:t>
            </a:r>
            <a:r>
              <a:rPr lang="es-ES" altLang="it-IT" sz="21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21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nossas</a:t>
            </a:r>
            <a:r>
              <a:rPr lang="es-ES" altLang="it-IT" sz="21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comunidades e </a:t>
            </a:r>
            <a:r>
              <a:rPr lang="es-ES" altLang="it-IT" sz="21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nossas</a:t>
            </a:r>
            <a:r>
              <a:rPr lang="es-ES" altLang="it-IT" sz="21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21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nações</a:t>
            </a:r>
            <a:r>
              <a:rPr lang="es-ES" altLang="it-IT" sz="21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. Podemos ver </a:t>
            </a:r>
            <a:r>
              <a:rPr lang="es-ES" altLang="it-IT" sz="21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isto</a:t>
            </a:r>
            <a:r>
              <a:rPr lang="es-ES" altLang="it-IT" sz="21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21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nas</a:t>
            </a:r>
            <a:r>
              <a:rPr lang="es-ES" altLang="it-IT" sz="21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 </a:t>
            </a:r>
            <a:r>
              <a:rPr lang="es-ES" altLang="it-IT" sz="21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informações</a:t>
            </a:r>
            <a:r>
              <a:rPr lang="es-ES" altLang="it-IT" sz="21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21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diárias</a:t>
            </a:r>
            <a:r>
              <a:rPr lang="es-ES" altLang="it-IT" sz="21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nos </a:t>
            </a:r>
            <a:r>
              <a:rPr lang="es-ES" altLang="it-IT" sz="21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jornais</a:t>
            </a:r>
            <a:r>
              <a:rPr lang="es-ES" altLang="it-IT" sz="21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, </a:t>
            </a:r>
            <a:r>
              <a:rPr lang="es-ES" altLang="it-IT" sz="21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nas</a:t>
            </a:r>
            <a:r>
              <a:rPr lang="es-ES" altLang="it-IT" sz="21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21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notícias</a:t>
            </a:r>
            <a:r>
              <a:rPr lang="es-ES" altLang="it-IT" sz="21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de </a:t>
            </a:r>
            <a:r>
              <a:rPr lang="es-ES" altLang="it-IT" sz="21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rádio</a:t>
            </a:r>
            <a:r>
              <a:rPr lang="es-ES" altLang="it-IT" sz="21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e </a:t>
            </a:r>
            <a:r>
              <a:rPr lang="es-ES" altLang="it-IT" sz="21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televisão</a:t>
            </a:r>
            <a:r>
              <a:rPr lang="es-ES" altLang="it-IT" sz="21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. A </a:t>
            </a:r>
            <a:r>
              <a:rPr lang="es-ES" altLang="it-IT" sz="21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violência</a:t>
            </a:r>
            <a:r>
              <a:rPr lang="es-ES" altLang="it-IT" sz="21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e as drogas </a:t>
            </a:r>
            <a:r>
              <a:rPr lang="es-ES" altLang="it-IT" sz="21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têm</a:t>
            </a:r>
            <a:r>
              <a:rPr lang="es-ES" altLang="it-IT" sz="21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se infiltrado </a:t>
            </a:r>
            <a:r>
              <a:rPr lang="es-ES" altLang="it-IT" sz="21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em</a:t>
            </a:r>
            <a:r>
              <a:rPr lang="es-ES" altLang="it-IT" sz="21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21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nossas</a:t>
            </a:r>
            <a:r>
              <a:rPr lang="es-ES" altLang="it-IT" sz="21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21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ruas</a:t>
            </a:r>
            <a:r>
              <a:rPr lang="es-ES" altLang="it-IT" sz="21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, </a:t>
            </a:r>
            <a:r>
              <a:rPr lang="es-ES" altLang="it-IT" sz="21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nossas</a:t>
            </a:r>
            <a:r>
              <a:rPr lang="es-ES" altLang="it-IT" sz="21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comunidades e </a:t>
            </a:r>
            <a:r>
              <a:rPr lang="es-ES" altLang="it-IT" sz="21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nossas</a:t>
            </a:r>
            <a:r>
              <a:rPr lang="es-ES" altLang="it-IT" sz="21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21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famílias</a:t>
            </a:r>
            <a:r>
              <a:rPr lang="es-ES" altLang="it-IT" sz="21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. Como </a:t>
            </a:r>
            <a:r>
              <a:rPr lang="es-ES" altLang="it-IT" sz="21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cidadãos</a:t>
            </a:r>
            <a:r>
              <a:rPr lang="es-ES" altLang="it-IT" sz="21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21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responsáveis</a:t>
            </a:r>
            <a:r>
              <a:rPr lang="es-ES" altLang="it-IT" sz="21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, </a:t>
            </a:r>
            <a:r>
              <a:rPr lang="es-ES" altLang="it-IT" sz="21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simplesmente</a:t>
            </a:r>
            <a:r>
              <a:rPr lang="es-ES" altLang="it-IT" sz="21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21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devemos</a:t>
            </a:r>
            <a:r>
              <a:rPr lang="es-ES" altLang="it-IT" sz="21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21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fazer</a:t>
            </a:r>
            <a:r>
              <a:rPr lang="es-ES" altLang="it-IT" sz="21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algo a </a:t>
            </a:r>
            <a:r>
              <a:rPr lang="es-ES" altLang="it-IT" sz="21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respeito</a:t>
            </a:r>
            <a:r>
              <a:rPr lang="es-ES" altLang="it-IT" sz="21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e contribuir para reverter esta </a:t>
            </a:r>
            <a:r>
              <a:rPr lang="es-ES" altLang="it-IT" sz="21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degradação</a:t>
            </a:r>
            <a:r>
              <a:rPr lang="es-ES" altLang="it-IT" sz="21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. Esta CAMINHADA é </a:t>
            </a:r>
            <a:r>
              <a:rPr lang="es-ES" altLang="it-IT" sz="21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uma</a:t>
            </a:r>
            <a:r>
              <a:rPr lang="es-ES" altLang="it-IT" sz="21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21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oportunidade</a:t>
            </a:r>
            <a:r>
              <a:rPr lang="es-ES" altLang="it-IT" sz="21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para </a:t>
            </a:r>
            <a:r>
              <a:rPr lang="es-ES" altLang="it-IT" sz="21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cumprir</a:t>
            </a:r>
            <a:r>
              <a:rPr lang="es-ES" altLang="it-IT" sz="21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21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essa</a:t>
            </a:r>
            <a:r>
              <a:rPr lang="es-ES" altLang="it-IT" sz="21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21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responsabilidade</a:t>
            </a:r>
            <a:r>
              <a:rPr lang="es-ES" altLang="it-IT" sz="21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de </a:t>
            </a:r>
            <a:r>
              <a:rPr lang="es-ES" altLang="it-IT" sz="21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uma</a:t>
            </a:r>
            <a:r>
              <a:rPr lang="es-ES" altLang="it-IT" sz="21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21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maneira</a:t>
            </a:r>
            <a:r>
              <a:rPr lang="es-ES" altLang="it-IT" sz="21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positiva elevando a </a:t>
            </a:r>
            <a:r>
              <a:rPr lang="es-ES" altLang="it-IT" sz="21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consciência</a:t>
            </a:r>
            <a:r>
              <a:rPr lang="es-ES" altLang="it-IT" sz="21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dos valores humanos </a:t>
            </a:r>
            <a:r>
              <a:rPr lang="es-ES" altLang="it-IT" sz="21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em</a:t>
            </a:r>
            <a:r>
              <a:rPr lang="es-ES" altLang="it-IT" sz="21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21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nossa</a:t>
            </a:r>
            <a:r>
              <a:rPr lang="es-ES" altLang="it-IT" sz="21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21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sociedade</a:t>
            </a:r>
            <a:r>
              <a:rPr lang="es-ES" altLang="it-IT" sz="21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e </a:t>
            </a:r>
            <a:r>
              <a:rPr lang="es-ES" altLang="it-IT" sz="21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famílias</a:t>
            </a:r>
            <a:r>
              <a:rPr lang="en-CA" altLang="it-IT" sz="21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.</a:t>
            </a:r>
            <a:endParaRPr lang="en-CA" altLang="it-IT" sz="2100" dirty="0">
              <a:solidFill>
                <a:srgbClr val="000090"/>
              </a:solidFill>
              <a:latin typeface="Arial" charset="0"/>
              <a:cs typeface="Arial" charset="0"/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457200" y="914400"/>
            <a:ext cx="807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it-IT" sz="2700" b="1" dirty="0" smtClean="0">
                <a:solidFill>
                  <a:srgbClr val="E25D06"/>
                </a:solidFill>
                <a:latin typeface="Arial" charset="0"/>
                <a:cs typeface="Arial" charset="0"/>
              </a:rPr>
              <a:t>O Propósito da “</a:t>
            </a:r>
            <a:r>
              <a:rPr lang="es-ES" altLang="it-IT" sz="2700" b="1" dirty="0" err="1" smtClean="0">
                <a:solidFill>
                  <a:srgbClr val="E25D06"/>
                </a:solidFill>
                <a:latin typeface="Arial" charset="0"/>
                <a:cs typeface="Arial" charset="0"/>
              </a:rPr>
              <a:t>Caminhada</a:t>
            </a:r>
            <a:r>
              <a:rPr lang="es-ES" altLang="it-IT" sz="2700" b="1" dirty="0" smtClean="0">
                <a:solidFill>
                  <a:srgbClr val="E25D06"/>
                </a:solidFill>
                <a:latin typeface="Arial" charset="0"/>
                <a:cs typeface="Arial" charset="0"/>
              </a:rPr>
              <a:t> pelos Valores</a:t>
            </a:r>
            <a:r>
              <a:rPr lang="es-ES" altLang="en-US" sz="2700" b="1" dirty="0" smtClean="0">
                <a:solidFill>
                  <a:srgbClr val="E25D06"/>
                </a:solidFill>
                <a:latin typeface="Arial" charset="0"/>
                <a:cs typeface="Arial" charset="0"/>
              </a:rPr>
              <a:t>”</a:t>
            </a:r>
            <a:r>
              <a:rPr lang="es-ES" altLang="it-IT" sz="2700" b="1" dirty="0" smtClean="0">
                <a:solidFill>
                  <a:srgbClr val="E25D06"/>
                </a:solidFill>
                <a:latin typeface="Arial" charset="0"/>
                <a:cs typeface="Arial" charset="0"/>
              </a:rPr>
              <a:t> </a:t>
            </a:r>
            <a:endParaRPr lang="es-ES" altLang="it-IT" sz="2700" b="1" dirty="0">
              <a:solidFill>
                <a:srgbClr val="E25D06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2047059" y="990600"/>
            <a:ext cx="480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s-ES" altLang="it-IT" sz="2700" b="1" dirty="0" err="1" smtClean="0">
                <a:solidFill>
                  <a:srgbClr val="E25D06"/>
                </a:solidFill>
                <a:latin typeface="Arial" charset="0"/>
                <a:cs typeface="Arial" charset="0"/>
              </a:rPr>
              <a:t>Declaração</a:t>
            </a:r>
            <a:r>
              <a:rPr lang="es-ES" altLang="it-IT" sz="2700" b="1" dirty="0" smtClean="0">
                <a:solidFill>
                  <a:srgbClr val="E25D06"/>
                </a:solidFill>
                <a:latin typeface="Arial" charset="0"/>
                <a:cs typeface="Arial" charset="0"/>
              </a:rPr>
              <a:t> da </a:t>
            </a:r>
            <a:r>
              <a:rPr lang="es-ES" altLang="it-IT" sz="2700" b="1" smtClean="0">
                <a:solidFill>
                  <a:srgbClr val="E25D06"/>
                </a:solidFill>
                <a:latin typeface="Arial" charset="0"/>
                <a:cs typeface="Arial" charset="0"/>
              </a:rPr>
              <a:t>Missão </a:t>
            </a:r>
            <a:endParaRPr lang="es-ES" altLang="it-IT" sz="2700" b="1" dirty="0">
              <a:solidFill>
                <a:srgbClr val="EF6207"/>
              </a:solidFill>
              <a:latin typeface="Arial" charset="0"/>
              <a:cs typeface="Arial" charset="0"/>
            </a:endParaRPr>
          </a:p>
        </p:txBody>
      </p:sp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457200" y="1455883"/>
            <a:ext cx="8153400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ES" altLang="it-IT" sz="19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A  “</a:t>
            </a:r>
            <a:r>
              <a:rPr lang="es-ES" altLang="it-IT" sz="19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Caminhada</a:t>
            </a:r>
            <a:r>
              <a:rPr lang="es-ES" altLang="it-IT" sz="19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pelos Valores" é </a:t>
            </a:r>
            <a:r>
              <a:rPr lang="es-ES" altLang="it-IT" sz="19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um</a:t>
            </a:r>
            <a:r>
              <a:rPr lang="es-ES" altLang="it-IT" sz="19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programa </a:t>
            </a:r>
            <a:r>
              <a:rPr lang="es-ES" altLang="it-IT" sz="19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comunitário</a:t>
            </a:r>
            <a:r>
              <a:rPr lang="es-ES" altLang="it-IT" sz="19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9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planejado</a:t>
            </a:r>
            <a:r>
              <a:rPr lang="es-ES" altLang="it-IT" sz="19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para criar </a:t>
            </a:r>
            <a:r>
              <a:rPr lang="es-ES" altLang="it-IT" sz="19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consciência</a:t>
            </a:r>
            <a:r>
              <a:rPr lang="es-ES" altLang="it-IT" sz="19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sobre a </a:t>
            </a:r>
            <a:r>
              <a:rPr lang="es-ES" altLang="it-IT" sz="19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prática</a:t>
            </a:r>
            <a:r>
              <a:rPr lang="es-ES" altLang="it-IT" sz="19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dos valores humanos e promover a </a:t>
            </a:r>
            <a:r>
              <a:rPr lang="es-ES" altLang="it-IT" sz="19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responsabilidade</a:t>
            </a:r>
            <a:r>
              <a:rPr lang="es-ES" altLang="it-IT" sz="19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individual e </a:t>
            </a:r>
            <a:r>
              <a:rPr lang="es-ES" altLang="it-IT" sz="19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coletiva</a:t>
            </a:r>
            <a:r>
              <a:rPr lang="es-ES" altLang="it-IT" sz="19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para o </a:t>
            </a:r>
            <a:r>
              <a:rPr lang="es-ES" altLang="it-IT" sz="19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progresso</a:t>
            </a:r>
            <a:r>
              <a:rPr lang="es-ES" altLang="it-IT" sz="19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da </a:t>
            </a:r>
            <a:r>
              <a:rPr lang="es-ES" altLang="it-IT" sz="19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humanidade</a:t>
            </a:r>
            <a:r>
              <a:rPr lang="es-ES" altLang="ja-JP" sz="19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s-ES" altLang="ja-JP" sz="11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it-IT" sz="2700" b="1" dirty="0" err="1" smtClean="0">
                <a:solidFill>
                  <a:srgbClr val="E25D06"/>
                </a:solidFill>
                <a:latin typeface="Arial" charset="0"/>
                <a:cs typeface="Arial" charset="0"/>
              </a:rPr>
              <a:t>Declaração</a:t>
            </a:r>
            <a:r>
              <a:rPr lang="es-ES" altLang="it-IT" sz="2700" b="1" dirty="0" smtClean="0">
                <a:solidFill>
                  <a:srgbClr val="E25D06"/>
                </a:solidFill>
                <a:latin typeface="Arial" charset="0"/>
                <a:cs typeface="Arial" charset="0"/>
              </a:rPr>
              <a:t> de </a:t>
            </a:r>
            <a:r>
              <a:rPr lang="es-ES" altLang="it-IT" sz="2700" b="1" dirty="0" err="1" smtClean="0">
                <a:solidFill>
                  <a:srgbClr val="E25D06"/>
                </a:solidFill>
                <a:latin typeface="Arial" charset="0"/>
                <a:cs typeface="Arial" charset="0"/>
              </a:rPr>
              <a:t>Princípios</a:t>
            </a:r>
            <a:endParaRPr lang="es-ES" altLang="it-IT" sz="2700" b="1" dirty="0" smtClean="0">
              <a:solidFill>
                <a:srgbClr val="E25D06"/>
              </a:solidFill>
              <a:latin typeface="Arial" charset="0"/>
              <a:cs typeface="Arial" charset="0"/>
            </a:endParaRPr>
          </a:p>
          <a:p>
            <a:pPr algn="just">
              <a:spcBef>
                <a:spcPts val="300"/>
              </a:spcBef>
              <a:buFontTx/>
              <a:buNone/>
            </a:pPr>
            <a:r>
              <a:rPr lang="es-ES" altLang="it-IT" sz="19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Um</a:t>
            </a:r>
            <a:r>
              <a:rPr lang="es-ES" altLang="it-IT" sz="19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evento </a:t>
            </a:r>
            <a:r>
              <a:rPr lang="es-ES" altLang="it-IT" sz="19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não</a:t>
            </a:r>
            <a:r>
              <a:rPr lang="es-ES" altLang="it-IT" sz="19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9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monetário</a:t>
            </a:r>
            <a:r>
              <a:rPr lang="es-ES" altLang="it-IT" sz="19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, </a:t>
            </a:r>
            <a:r>
              <a:rPr lang="es-ES" altLang="it-IT" sz="19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não</a:t>
            </a:r>
            <a:r>
              <a:rPr lang="es-ES" altLang="it-IT" sz="19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religioso, </a:t>
            </a:r>
            <a:r>
              <a:rPr lang="es-ES" altLang="it-IT" sz="19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baseado</a:t>
            </a:r>
            <a:r>
              <a:rPr lang="es-ES" altLang="it-IT" sz="19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nos cinco valores humanos </a:t>
            </a:r>
            <a:r>
              <a:rPr lang="es-ES" altLang="it-IT" sz="19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universais</a:t>
            </a:r>
            <a:r>
              <a:rPr lang="es-ES" altLang="it-IT" sz="19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de </a:t>
            </a:r>
            <a:r>
              <a:rPr lang="es-ES" altLang="it-IT" sz="19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Verdade</a:t>
            </a:r>
            <a:r>
              <a:rPr lang="es-ES" altLang="it-IT" sz="19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, </a:t>
            </a:r>
            <a:r>
              <a:rPr lang="es-ES" altLang="it-IT" sz="19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Retidão</a:t>
            </a:r>
            <a:r>
              <a:rPr lang="es-ES" altLang="it-IT" sz="19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, Paz, </a:t>
            </a:r>
            <a:r>
              <a:rPr lang="es-ES" altLang="it-IT" sz="19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Amor </a:t>
            </a:r>
            <a:r>
              <a:rPr lang="es-ES" altLang="it-IT" sz="19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e </a:t>
            </a:r>
            <a:r>
              <a:rPr lang="es-ES" altLang="it-IT" sz="19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Não</a:t>
            </a:r>
            <a:r>
              <a:rPr lang="es-ES" altLang="it-IT" sz="19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9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Violência</a:t>
            </a:r>
            <a:r>
              <a:rPr lang="es-ES" altLang="it-IT" sz="19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que </a:t>
            </a:r>
            <a:r>
              <a:rPr lang="es-ES" altLang="it-IT" sz="19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são</a:t>
            </a:r>
            <a:r>
              <a:rPr lang="es-ES" altLang="it-IT" sz="19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considerados </a:t>
            </a:r>
            <a:r>
              <a:rPr lang="es-ES" altLang="it-IT" sz="19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essenciais</a:t>
            </a:r>
            <a:r>
              <a:rPr lang="es-ES" altLang="it-IT" sz="19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para construir "Comunidades de </a:t>
            </a:r>
            <a:r>
              <a:rPr lang="es-ES" altLang="it-IT" sz="19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Caráter</a:t>
            </a:r>
            <a:r>
              <a:rPr lang="es-ES" altLang="it-IT" sz="19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". Este impulso global é </a:t>
            </a:r>
            <a:r>
              <a:rPr lang="es-ES" altLang="it-IT" sz="19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semear</a:t>
            </a:r>
            <a:r>
              <a:rPr lang="es-ES" altLang="it-IT" sz="19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a </a:t>
            </a:r>
            <a:r>
              <a:rPr lang="es-ES" altLang="it-IT" sz="19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consciência</a:t>
            </a:r>
            <a:r>
              <a:rPr lang="es-ES" altLang="it-IT" sz="19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humana que leva à </a:t>
            </a:r>
            <a:r>
              <a:rPr lang="es-ES" altLang="it-IT" sz="19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autotransformação</a:t>
            </a:r>
            <a:r>
              <a:rPr lang="es-ES" altLang="it-IT" sz="19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. </a:t>
            </a:r>
            <a:r>
              <a:rPr lang="es-ES" altLang="it-IT" sz="19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Requer</a:t>
            </a:r>
            <a:r>
              <a:rPr lang="es-ES" altLang="it-IT" sz="19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9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um</a:t>
            </a:r>
            <a:r>
              <a:rPr lang="es-ES" altLang="it-IT" sz="19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9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autoexame</a:t>
            </a:r>
            <a:r>
              <a:rPr lang="es-ES" altLang="it-IT" sz="19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honesto de todos os </a:t>
            </a:r>
            <a:r>
              <a:rPr lang="es-ES" altLang="it-IT" sz="19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seus</a:t>
            </a:r>
            <a:r>
              <a:rPr lang="es-ES" altLang="it-IT" sz="19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participantes que </a:t>
            </a:r>
            <a:r>
              <a:rPr lang="es-ES" altLang="it-IT" sz="19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identificam</a:t>
            </a:r>
            <a:r>
              <a:rPr lang="es-ES" altLang="it-IT" sz="19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áreas para o </a:t>
            </a:r>
            <a:r>
              <a:rPr lang="es-ES" altLang="it-IT" sz="19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crescimento</a:t>
            </a:r>
            <a:r>
              <a:rPr lang="es-ES" altLang="it-IT" sz="19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9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pessoal</a:t>
            </a:r>
            <a:r>
              <a:rPr lang="es-ES" altLang="it-IT" sz="19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e se </a:t>
            </a:r>
            <a:r>
              <a:rPr lang="es-ES" altLang="it-IT" sz="19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comprometem</a:t>
            </a:r>
            <a:r>
              <a:rPr lang="es-ES" altLang="it-IT" sz="19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a </a:t>
            </a:r>
            <a:r>
              <a:rPr lang="es-ES" altLang="it-IT" sz="19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praticar</a:t>
            </a:r>
            <a:r>
              <a:rPr lang="es-ES" altLang="it-IT" sz="19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os valores </a:t>
            </a:r>
            <a:r>
              <a:rPr lang="es-ES" altLang="it-IT" sz="19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associados</a:t>
            </a:r>
            <a:r>
              <a:rPr lang="es-ES" altLang="it-IT" sz="19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9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não</a:t>
            </a:r>
            <a:r>
              <a:rPr lang="es-ES" altLang="it-IT" sz="19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9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somente</a:t>
            </a:r>
            <a:r>
              <a:rPr lang="es-ES" altLang="it-IT" sz="19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para a </a:t>
            </a:r>
            <a:r>
              <a:rPr lang="es-ES" altLang="it-IT" sz="19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autotransformação</a:t>
            </a:r>
            <a:r>
              <a:rPr lang="es-ES" altLang="it-IT" sz="19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como </a:t>
            </a:r>
            <a:r>
              <a:rPr lang="es-ES" altLang="it-IT" sz="19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também</a:t>
            </a:r>
            <a:r>
              <a:rPr lang="es-ES" altLang="it-IT" sz="19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 </a:t>
            </a:r>
            <a:r>
              <a:rPr lang="es-ES" altLang="it-IT" sz="195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coletivamente</a:t>
            </a:r>
            <a:r>
              <a:rPr lang="es-ES" altLang="it-IT" sz="19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para a reforma social, ambiental e global</a:t>
            </a:r>
            <a:r>
              <a:rPr lang="es-ES" altLang="ja-JP" sz="195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it-IT" sz="2400" dirty="0">
              <a:solidFill>
                <a:srgbClr val="000090"/>
              </a:solidFill>
              <a:latin typeface="Arial" charset="0"/>
              <a:cs typeface="Arial" charset="0"/>
            </a:endParaRPr>
          </a:p>
        </p:txBody>
      </p:sp>
      <p:pic>
        <p:nvPicPr>
          <p:cNvPr id="10244" name="Picture 1" descr="C:\Documents and Settings\Sharma\My Documents\sks\Sai School\W4V2007\Brochure\W4V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8699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96000"/>
            <a:ext cx="8699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096000"/>
            <a:ext cx="8699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096000"/>
            <a:ext cx="8699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096000"/>
            <a:ext cx="8699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76200"/>
            <a:ext cx="13541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200" y="5562600"/>
            <a:ext cx="8991600" cy="40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es-ES" sz="2050" b="1" kern="0" dirty="0" smtClean="0">
                <a:solidFill>
                  <a:srgbClr val="E25D06"/>
                </a:solidFill>
                <a:latin typeface="Arial" pitchFamily="34" charset="0"/>
                <a:ea typeface="+mn-ea"/>
                <a:cs typeface="Arial" pitchFamily="34" charset="0"/>
              </a:rPr>
              <a:t>O </a:t>
            </a:r>
            <a:r>
              <a:rPr lang="es-ES" sz="2050" b="1" kern="0" dirty="0">
                <a:solidFill>
                  <a:srgbClr val="E25D06"/>
                </a:solidFill>
                <a:latin typeface="Arial" pitchFamily="34" charset="0"/>
                <a:ea typeface="+mn-ea"/>
                <a:cs typeface="Arial" pitchFamily="34" charset="0"/>
              </a:rPr>
              <a:t>logotipo </a:t>
            </a:r>
            <a:r>
              <a:rPr lang="es-ES" sz="2050" b="1" kern="0" dirty="0" smtClean="0">
                <a:solidFill>
                  <a:srgbClr val="E25D06"/>
                </a:solidFill>
                <a:latin typeface="Arial" pitchFamily="34" charset="0"/>
                <a:ea typeface="+mn-ea"/>
                <a:cs typeface="Arial" pitchFamily="34" charset="0"/>
              </a:rPr>
              <a:t>da </a:t>
            </a:r>
            <a:r>
              <a:rPr lang="es-ES" sz="2050" b="1" kern="0" dirty="0" err="1" smtClean="0">
                <a:solidFill>
                  <a:srgbClr val="E25D06"/>
                </a:solidFill>
                <a:latin typeface="Arial" pitchFamily="34" charset="0"/>
                <a:ea typeface="+mn-ea"/>
                <a:cs typeface="Arial" pitchFamily="34" charset="0"/>
              </a:rPr>
              <a:t>Caminhada</a:t>
            </a:r>
            <a:r>
              <a:rPr lang="es-ES" sz="2050" b="1" kern="0" dirty="0" smtClean="0">
                <a:solidFill>
                  <a:srgbClr val="E25D06"/>
                </a:solidFill>
                <a:latin typeface="Arial" pitchFamily="34" charset="0"/>
                <a:ea typeface="+mn-ea"/>
                <a:cs typeface="Arial" pitchFamily="34" charset="0"/>
              </a:rPr>
              <a:t> pelos </a:t>
            </a:r>
            <a:r>
              <a:rPr lang="es-ES" sz="2050" b="1" kern="0" dirty="0">
                <a:solidFill>
                  <a:srgbClr val="E25D06"/>
                </a:solidFill>
                <a:latin typeface="Arial" pitchFamily="34" charset="0"/>
                <a:ea typeface="+mn-ea"/>
                <a:cs typeface="Arial" pitchFamily="34" charset="0"/>
              </a:rPr>
              <a:t>Valores </a:t>
            </a:r>
            <a:r>
              <a:rPr lang="es-ES" sz="2050" b="1" kern="0" dirty="0" smtClean="0">
                <a:solidFill>
                  <a:srgbClr val="E25D06"/>
                </a:solidFill>
                <a:latin typeface="Arial" pitchFamily="34" charset="0"/>
                <a:ea typeface="+mn-ea"/>
                <a:cs typeface="Arial" pitchFamily="34" charset="0"/>
              </a:rPr>
              <a:t>e </a:t>
            </a:r>
            <a:r>
              <a:rPr lang="es-ES" sz="2050" b="1" kern="0" dirty="0" err="1" smtClean="0">
                <a:solidFill>
                  <a:srgbClr val="E25D06"/>
                </a:solidFill>
                <a:latin typeface="Arial" pitchFamily="34" charset="0"/>
                <a:ea typeface="+mn-ea"/>
                <a:cs typeface="Arial" pitchFamily="34" charset="0"/>
              </a:rPr>
              <a:t>seu</a:t>
            </a:r>
            <a:r>
              <a:rPr lang="es-ES" sz="2050" b="1" kern="0" dirty="0" smtClean="0">
                <a:solidFill>
                  <a:srgbClr val="E25D06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sz="2050" b="1" kern="0" dirty="0">
                <a:solidFill>
                  <a:srgbClr val="E25D06"/>
                </a:solidFill>
                <a:latin typeface="Arial" pitchFamily="34" charset="0"/>
                <a:ea typeface="+mn-ea"/>
                <a:cs typeface="Arial" pitchFamily="34" charset="0"/>
              </a:rPr>
              <a:t>profundo simbolismo</a:t>
            </a:r>
            <a:r>
              <a:rPr lang="en-US" sz="2050" b="1" kern="0" dirty="0" smtClean="0">
                <a:solidFill>
                  <a:srgbClr val="E25D06"/>
                </a:solidFill>
                <a:latin typeface="Arial" pitchFamily="34" charset="0"/>
                <a:ea typeface="+mn-ea"/>
                <a:cs typeface="Arial" pitchFamily="34" charset="0"/>
              </a:rPr>
              <a:t>!</a:t>
            </a:r>
            <a:endParaRPr lang="en-US" sz="2050" b="1" dirty="0">
              <a:solidFill>
                <a:srgbClr val="E25D06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267" name="Picture 1" descr="C:\Documents and Settings\Sharma\My Documents\sks\Sai School\W4V2007\Brochure\W4V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5181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1524000"/>
            <a:ext cx="8534400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it-IT" sz="1700" i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Esta é a </a:t>
            </a:r>
            <a:r>
              <a:rPr lang="es-ES" altLang="it-IT" sz="1700" i="1" dirty="0" err="1" smtClean="0">
                <a:solidFill>
                  <a:srgbClr val="008000"/>
                </a:solidFill>
                <a:latin typeface="Arial" charset="0"/>
                <a:cs typeface="Arial" charset="0"/>
              </a:rPr>
              <a:t>pequena</a:t>
            </a:r>
            <a:r>
              <a:rPr lang="es-ES" altLang="it-IT" sz="1700" i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700" i="1" dirty="0" err="1" smtClean="0">
                <a:solidFill>
                  <a:srgbClr val="008000"/>
                </a:solidFill>
                <a:latin typeface="Arial" charset="0"/>
                <a:cs typeface="Arial" charset="0"/>
              </a:rPr>
              <a:t>Caminhada</a:t>
            </a:r>
            <a:r>
              <a:rPr lang="es-ES" altLang="it-IT" sz="1700" i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 que </a:t>
            </a:r>
            <a:r>
              <a:rPr lang="es-ES" altLang="it-IT" sz="1700" i="1" dirty="0" err="1" smtClean="0">
                <a:solidFill>
                  <a:srgbClr val="008000"/>
                </a:solidFill>
                <a:latin typeface="Arial" charset="0"/>
                <a:cs typeface="Arial" charset="0"/>
              </a:rPr>
              <a:t>cresceu</a:t>
            </a:r>
            <a:r>
              <a:rPr lang="es-ES" altLang="it-IT" sz="1700" i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  de </a:t>
            </a:r>
            <a:r>
              <a:rPr lang="es-ES" altLang="it-IT" sz="1700" i="1" dirty="0" err="1" smtClean="0">
                <a:solidFill>
                  <a:srgbClr val="008000"/>
                </a:solidFill>
                <a:latin typeface="Arial" charset="0"/>
                <a:cs typeface="Arial" charset="0"/>
              </a:rPr>
              <a:t>pouco</a:t>
            </a:r>
            <a:r>
              <a:rPr lang="es-ES" altLang="it-IT" sz="1700" i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700" i="1" dirty="0" err="1" smtClean="0">
                <a:solidFill>
                  <a:srgbClr val="008000"/>
                </a:solidFill>
                <a:latin typeface="Arial" charset="0"/>
                <a:cs typeface="Arial" charset="0"/>
              </a:rPr>
              <a:t>mais</a:t>
            </a:r>
            <a:r>
              <a:rPr lang="es-ES" altLang="it-IT" sz="1700" i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 de 2.500 </a:t>
            </a:r>
            <a:r>
              <a:rPr lang="es-ES" altLang="it-IT" sz="1700" i="1" dirty="0" err="1" smtClean="0">
                <a:solidFill>
                  <a:srgbClr val="008000"/>
                </a:solidFill>
                <a:latin typeface="Arial" charset="0"/>
                <a:cs typeface="Arial" charset="0"/>
              </a:rPr>
              <a:t>caminhantes</a:t>
            </a:r>
            <a:r>
              <a:rPr lang="es-ES" altLang="it-IT" sz="1700" i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700" i="1" dirty="0" err="1" smtClean="0">
                <a:solidFill>
                  <a:srgbClr val="008000"/>
                </a:solidFill>
                <a:latin typeface="Arial" charset="0"/>
                <a:cs typeface="Arial" charset="0"/>
              </a:rPr>
              <a:t>na</a:t>
            </a:r>
            <a:r>
              <a:rPr lang="es-ES" altLang="it-IT" sz="1700" i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 área de </a:t>
            </a:r>
            <a:r>
              <a:rPr lang="es-ES" altLang="it-IT" sz="1700" i="1" dirty="0" err="1" smtClean="0">
                <a:solidFill>
                  <a:srgbClr val="008000"/>
                </a:solidFill>
                <a:latin typeface="Arial" charset="0"/>
                <a:cs typeface="Arial" charset="0"/>
              </a:rPr>
              <a:t>Malvern</a:t>
            </a:r>
            <a:r>
              <a:rPr lang="es-ES" altLang="it-IT" sz="1700" i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 de Toronto, </a:t>
            </a:r>
            <a:r>
              <a:rPr lang="es-ES" altLang="it-IT" sz="1700" i="1" dirty="0" err="1" smtClean="0">
                <a:solidFill>
                  <a:srgbClr val="008000"/>
                </a:solidFill>
                <a:latin typeface="Arial" charset="0"/>
                <a:cs typeface="Arial" charset="0"/>
              </a:rPr>
              <a:t>em</a:t>
            </a:r>
            <a:r>
              <a:rPr lang="es-ES" altLang="it-IT" sz="1700" i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 2003 ,a </a:t>
            </a:r>
            <a:r>
              <a:rPr lang="es-ES" altLang="it-IT" sz="1700" i="1" dirty="0" err="1" smtClean="0">
                <a:solidFill>
                  <a:srgbClr val="008000"/>
                </a:solidFill>
                <a:latin typeface="Arial" charset="0"/>
                <a:cs typeface="Arial" charset="0"/>
              </a:rPr>
              <a:t>mais</a:t>
            </a:r>
            <a:r>
              <a:rPr lang="es-ES" altLang="it-IT" sz="1700" i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  de 5.000 participantes, </a:t>
            </a:r>
            <a:r>
              <a:rPr lang="es-ES" altLang="it-IT" sz="1700" i="1" dirty="0" err="1" smtClean="0">
                <a:solidFill>
                  <a:srgbClr val="008000"/>
                </a:solidFill>
                <a:latin typeface="Arial" charset="0"/>
                <a:cs typeface="Arial" charset="0"/>
              </a:rPr>
              <a:t>em</a:t>
            </a:r>
            <a:r>
              <a:rPr lang="es-ES" altLang="it-IT" sz="1700" i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 2007 ,</a:t>
            </a:r>
            <a:r>
              <a:rPr lang="es-ES" altLang="it-IT" sz="1700" i="1" dirty="0" err="1" smtClean="0">
                <a:solidFill>
                  <a:srgbClr val="008000"/>
                </a:solidFill>
                <a:latin typeface="Arial" charset="0"/>
                <a:cs typeface="Arial" charset="0"/>
              </a:rPr>
              <a:t>na</a:t>
            </a:r>
            <a:r>
              <a:rPr lang="es-ES" altLang="it-IT" sz="1700" i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700" i="1" dirty="0" err="1" smtClean="0">
                <a:solidFill>
                  <a:srgbClr val="008000"/>
                </a:solidFill>
                <a:latin typeface="Arial" charset="0"/>
                <a:cs typeface="Arial" charset="0"/>
              </a:rPr>
              <a:t>Praça</a:t>
            </a:r>
            <a:r>
              <a:rPr lang="es-ES" altLang="it-IT" sz="1700" i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700" i="1" dirty="0" err="1" smtClean="0">
                <a:solidFill>
                  <a:srgbClr val="008000"/>
                </a:solidFill>
                <a:latin typeface="Arial" charset="0"/>
                <a:cs typeface="Arial" charset="0"/>
              </a:rPr>
              <a:t>Yonge</a:t>
            </a:r>
            <a:r>
              <a:rPr lang="es-ES" altLang="it-IT" sz="1700" i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-Dundas, o </a:t>
            </a:r>
            <a:r>
              <a:rPr lang="es-ES" altLang="it-IT" sz="1700" i="1" dirty="0" err="1" smtClean="0">
                <a:solidFill>
                  <a:srgbClr val="008000"/>
                </a:solidFill>
                <a:latin typeface="Arial" charset="0"/>
                <a:cs typeface="Arial" charset="0"/>
              </a:rPr>
              <a:t>coração</a:t>
            </a:r>
            <a:r>
              <a:rPr lang="es-ES" altLang="it-IT" sz="1700" i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 do centro de Toronto, e que  </a:t>
            </a:r>
            <a:r>
              <a:rPr lang="es-ES" altLang="it-IT" sz="1700" i="1" dirty="0" err="1" smtClean="0">
                <a:solidFill>
                  <a:srgbClr val="008000"/>
                </a:solidFill>
                <a:latin typeface="Arial" charset="0"/>
                <a:cs typeface="Arial" charset="0"/>
              </a:rPr>
              <a:t>em</a:t>
            </a:r>
            <a:r>
              <a:rPr lang="es-ES" altLang="it-IT" sz="1700" i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700" i="1" dirty="0" err="1" smtClean="0">
                <a:solidFill>
                  <a:srgbClr val="008000"/>
                </a:solidFill>
                <a:latin typeface="Arial" charset="0"/>
                <a:cs typeface="Arial" charset="0"/>
              </a:rPr>
              <a:t>fins</a:t>
            </a:r>
            <a:r>
              <a:rPr lang="es-ES" altLang="it-IT" sz="1700" i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  de 2010 </a:t>
            </a:r>
            <a:r>
              <a:rPr lang="es-ES" altLang="it-IT" sz="1700" i="1" dirty="0" err="1" smtClean="0">
                <a:solidFill>
                  <a:srgbClr val="008000"/>
                </a:solidFill>
                <a:latin typeface="Arial" charset="0"/>
                <a:cs typeface="Arial" charset="0"/>
              </a:rPr>
              <a:t>cresceu</a:t>
            </a:r>
            <a:r>
              <a:rPr lang="es-ES" altLang="it-IT" sz="1700" i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 para ser </a:t>
            </a:r>
            <a:r>
              <a:rPr lang="es-ES" altLang="it-IT" sz="1700" i="1" dirty="0" err="1" smtClean="0">
                <a:solidFill>
                  <a:srgbClr val="008000"/>
                </a:solidFill>
                <a:latin typeface="Arial" charset="0"/>
                <a:cs typeface="Arial" charset="0"/>
              </a:rPr>
              <a:t>um</a:t>
            </a:r>
            <a:r>
              <a:rPr lang="es-ES" altLang="it-IT" sz="1700" i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 evento internacional que abarca </a:t>
            </a:r>
            <a:r>
              <a:rPr lang="es-ES" altLang="it-IT" sz="1700" b="1" i="1" dirty="0" err="1" smtClean="0">
                <a:solidFill>
                  <a:srgbClr val="008000"/>
                </a:solidFill>
                <a:latin typeface="Arial" charset="0"/>
                <a:cs typeface="Arial" charset="0"/>
              </a:rPr>
              <a:t>mais</a:t>
            </a:r>
            <a:r>
              <a:rPr lang="es-ES" altLang="it-IT" sz="1700" b="1" i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 de 40 </a:t>
            </a:r>
            <a:r>
              <a:rPr lang="es-ES" altLang="it-IT" sz="1700" b="1" i="1" dirty="0" err="1" smtClean="0">
                <a:solidFill>
                  <a:srgbClr val="008000"/>
                </a:solidFill>
                <a:latin typeface="Arial" charset="0"/>
                <a:cs typeface="Arial" charset="0"/>
              </a:rPr>
              <a:t>principais</a:t>
            </a:r>
            <a:r>
              <a:rPr lang="es-ES" altLang="it-IT" sz="1700" b="1" i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700" b="1" i="1" dirty="0" err="1" smtClean="0">
                <a:solidFill>
                  <a:srgbClr val="008000"/>
                </a:solidFill>
                <a:latin typeface="Arial" charset="0"/>
                <a:cs typeface="Arial" charset="0"/>
              </a:rPr>
              <a:t>cidades</a:t>
            </a:r>
            <a:r>
              <a:rPr lang="es-ES" altLang="it-IT" sz="1700" b="1" i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  nos 5 continentes</a:t>
            </a:r>
            <a:r>
              <a:rPr lang="es-ES" altLang="it-IT" sz="1700" i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!</a:t>
            </a:r>
            <a:endParaRPr lang="en-US" altLang="it-IT" sz="1700" i="1" dirty="0">
              <a:solidFill>
                <a:srgbClr val="008000"/>
              </a:solidFill>
              <a:latin typeface="Arial" charset="0"/>
              <a:cs typeface="Arial" charset="0"/>
            </a:endParaRPr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457200" y="2924383"/>
            <a:ext cx="8458200" cy="349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it-IT" sz="1700" b="1" i="1" dirty="0" smtClean="0">
                <a:solidFill>
                  <a:srgbClr val="002060"/>
                </a:solidFill>
                <a:latin typeface="Arial" charset="0"/>
              </a:rPr>
              <a:t>Lugares </a:t>
            </a:r>
            <a:r>
              <a:rPr lang="es-ES" altLang="it-IT" sz="1700" b="1" i="1" dirty="0" err="1" smtClean="0">
                <a:solidFill>
                  <a:srgbClr val="002060"/>
                </a:solidFill>
                <a:latin typeface="Arial" charset="0"/>
              </a:rPr>
              <a:t>atuais</a:t>
            </a:r>
            <a:r>
              <a:rPr lang="es-ES" altLang="it-IT" sz="1700" b="1" i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s-ES" altLang="it-IT" sz="1700" b="1" i="1" dirty="0" smtClean="0">
                <a:solidFill>
                  <a:srgbClr val="002060"/>
                </a:solidFill>
                <a:latin typeface="Arial" charset="0"/>
              </a:rPr>
              <a:t>que </a:t>
            </a:r>
            <a:r>
              <a:rPr lang="es-ES" altLang="it-IT" sz="1700" b="1" i="1" dirty="0" smtClean="0">
                <a:solidFill>
                  <a:srgbClr val="002060"/>
                </a:solidFill>
                <a:latin typeface="Arial" charset="0"/>
              </a:rPr>
              <a:t>a </a:t>
            </a:r>
            <a:r>
              <a:rPr lang="es-ES" altLang="it-IT" sz="1700" b="1" i="1" dirty="0" err="1" smtClean="0">
                <a:solidFill>
                  <a:srgbClr val="002060"/>
                </a:solidFill>
                <a:latin typeface="Arial" charset="0"/>
              </a:rPr>
              <a:t>acolheram</a:t>
            </a:r>
            <a:r>
              <a:rPr lang="es-ES" altLang="it-IT" sz="1700" b="1" i="1" dirty="0" smtClean="0">
                <a:solidFill>
                  <a:srgbClr val="002060"/>
                </a:solidFill>
                <a:latin typeface="Arial" charset="0"/>
              </a:rPr>
              <a:t>:</a:t>
            </a:r>
            <a:endParaRPr lang="es-ES" altLang="it-IT" sz="1700" i="1" dirty="0" smtClean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es-ES" altLang="it-IT" sz="1700" b="1" u="sng" dirty="0" smtClean="0">
                <a:solidFill>
                  <a:srgbClr val="002060"/>
                </a:solidFill>
                <a:latin typeface="Arial" charset="0"/>
              </a:rPr>
              <a:t>Canadá:</a:t>
            </a:r>
            <a:r>
              <a:rPr lang="es-ES" altLang="it-IT" sz="1700" dirty="0" smtClean="0">
                <a:solidFill>
                  <a:srgbClr val="002060"/>
                </a:solidFill>
                <a:latin typeface="Arial" charset="0"/>
              </a:rPr>
              <a:t> Toronto, Ottawa, Kingston, </a:t>
            </a:r>
            <a:r>
              <a:rPr lang="es-ES" altLang="it-IT" sz="1700" dirty="0" err="1" smtClean="0">
                <a:solidFill>
                  <a:srgbClr val="002060"/>
                </a:solidFill>
                <a:latin typeface="Arial" charset="0"/>
              </a:rPr>
              <a:t>Saskatoon</a:t>
            </a:r>
            <a:r>
              <a:rPr lang="es-ES" altLang="it-IT" sz="1700" dirty="0" smtClean="0">
                <a:solidFill>
                  <a:srgbClr val="002060"/>
                </a:solidFill>
                <a:latin typeface="Arial" charset="0"/>
              </a:rPr>
              <a:t>, Winnipeg, Edmonton, Calgary e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s-ES" altLang="it-IT" sz="1700" dirty="0" smtClean="0">
                <a:solidFill>
                  <a:srgbClr val="002060"/>
                </a:solidFill>
                <a:latin typeface="Arial" charset="0"/>
              </a:rPr>
              <a:t>   </a:t>
            </a:r>
            <a:r>
              <a:rPr lang="es-ES" altLang="it-IT" sz="1700" dirty="0" err="1" smtClean="0">
                <a:solidFill>
                  <a:srgbClr val="002060"/>
                </a:solidFill>
                <a:latin typeface="Arial" charset="0"/>
              </a:rPr>
              <a:t>Coquitlam</a:t>
            </a:r>
            <a:r>
              <a:rPr lang="es-ES" altLang="it-IT" sz="1700" dirty="0" smtClean="0">
                <a:solidFill>
                  <a:srgbClr val="002060"/>
                </a:solidFill>
                <a:latin typeface="Arial" charset="0"/>
              </a:rPr>
              <a:t>, </a:t>
            </a:r>
            <a:r>
              <a:rPr lang="es-ES" altLang="it-IT" sz="1700" i="1" dirty="0" err="1" smtClean="0">
                <a:solidFill>
                  <a:srgbClr val="002060"/>
                </a:solidFill>
                <a:latin typeface="Arial" charset="0"/>
              </a:rPr>
              <a:t>onde</a:t>
            </a:r>
            <a:r>
              <a:rPr lang="es-ES" altLang="it-IT" sz="1700" i="1" dirty="0" smtClean="0">
                <a:solidFill>
                  <a:srgbClr val="002060"/>
                </a:solidFill>
                <a:latin typeface="Arial" charset="0"/>
              </a:rPr>
              <a:t> Vancouver, </a:t>
            </a:r>
            <a:r>
              <a:rPr lang="es-ES" altLang="it-IT" sz="1700" i="1" dirty="0" err="1" smtClean="0">
                <a:solidFill>
                  <a:srgbClr val="002060"/>
                </a:solidFill>
                <a:latin typeface="Arial" charset="0"/>
              </a:rPr>
              <a:t>Abbotsford</a:t>
            </a:r>
            <a:r>
              <a:rPr lang="es-ES" altLang="it-IT" sz="1700" i="1" dirty="0" smtClean="0">
                <a:solidFill>
                  <a:srgbClr val="002060"/>
                </a:solidFill>
                <a:latin typeface="Arial" charset="0"/>
              </a:rPr>
              <a:t>  e Fort </a:t>
            </a:r>
            <a:r>
              <a:rPr lang="es-ES" altLang="it-IT" sz="1700" i="1" dirty="0" err="1" smtClean="0">
                <a:solidFill>
                  <a:srgbClr val="002060"/>
                </a:solidFill>
                <a:latin typeface="Arial" charset="0"/>
              </a:rPr>
              <a:t>McMurray</a:t>
            </a:r>
            <a:r>
              <a:rPr lang="es-ES" altLang="it-IT" sz="1700" i="1" dirty="0" smtClean="0">
                <a:solidFill>
                  <a:srgbClr val="002060"/>
                </a:solidFill>
                <a:latin typeface="Arial" charset="0"/>
              </a:rPr>
              <a:t> se </a:t>
            </a:r>
            <a:r>
              <a:rPr lang="es-ES" altLang="it-IT" sz="1700" i="1" dirty="0" err="1" smtClean="0">
                <a:solidFill>
                  <a:srgbClr val="002060"/>
                </a:solidFill>
                <a:latin typeface="Arial" charset="0"/>
              </a:rPr>
              <a:t>unem</a:t>
            </a:r>
            <a:r>
              <a:rPr lang="es-ES" altLang="it-IT" sz="1700" i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s-ES" altLang="it-IT" sz="1700" i="1" dirty="0" err="1" smtClean="0">
                <a:solidFill>
                  <a:srgbClr val="002060"/>
                </a:solidFill>
                <a:latin typeface="Arial" charset="0"/>
              </a:rPr>
              <a:t>com</a:t>
            </a:r>
            <a:r>
              <a:rPr lang="es-ES" altLang="it-IT" sz="1700" i="1" dirty="0" smtClean="0">
                <a:solidFill>
                  <a:srgbClr val="002060"/>
                </a:solidFill>
                <a:latin typeface="Arial" charset="0"/>
              </a:rPr>
              <a:t> o popular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s-ES" altLang="it-IT" sz="1700" i="1" dirty="0" smtClean="0">
                <a:solidFill>
                  <a:srgbClr val="002060"/>
                </a:solidFill>
                <a:latin typeface="Arial" charset="0"/>
              </a:rPr>
              <a:t>   </a:t>
            </a:r>
            <a:r>
              <a:rPr lang="es-ES" altLang="it-IT" sz="1700" i="1" dirty="0" err="1" smtClean="0">
                <a:solidFill>
                  <a:srgbClr val="002060"/>
                </a:solidFill>
                <a:latin typeface="Arial" charset="0"/>
              </a:rPr>
              <a:t>trajeto</a:t>
            </a:r>
            <a:r>
              <a:rPr lang="es-ES" altLang="it-IT" sz="1700" i="1" dirty="0" smtClean="0">
                <a:solidFill>
                  <a:srgbClr val="002060"/>
                </a:solidFill>
                <a:latin typeface="Arial" charset="0"/>
              </a:rPr>
              <a:t> de Teddy Bear </a:t>
            </a:r>
            <a:r>
              <a:rPr lang="es-ES" altLang="it-IT" sz="1700" i="1" dirty="0" err="1" smtClean="0">
                <a:solidFill>
                  <a:srgbClr val="002060"/>
                </a:solidFill>
                <a:latin typeface="Arial" charset="0"/>
              </a:rPr>
              <a:t>Parade</a:t>
            </a:r>
            <a:r>
              <a:rPr lang="es-ES" altLang="it-IT" sz="1700" i="1" dirty="0" smtClean="0">
                <a:solidFill>
                  <a:srgbClr val="002060"/>
                </a:solidFill>
                <a:latin typeface="Arial" charset="0"/>
              </a:rPr>
              <a:t> da </a:t>
            </a:r>
            <a:r>
              <a:rPr lang="es-ES" altLang="it-IT" sz="1700" i="1" dirty="0" err="1" smtClean="0">
                <a:solidFill>
                  <a:srgbClr val="002060"/>
                </a:solidFill>
                <a:latin typeface="Arial" charset="0"/>
              </a:rPr>
              <a:t>cidade</a:t>
            </a:r>
            <a:r>
              <a:rPr lang="es-ES" altLang="it-IT" sz="1700" i="1" dirty="0" smtClean="0">
                <a:solidFill>
                  <a:srgbClr val="002060"/>
                </a:solidFill>
                <a:latin typeface="Arial" charset="0"/>
              </a:rPr>
              <a:t>.</a:t>
            </a:r>
            <a:endParaRPr lang="es-ES" altLang="it-IT" sz="1700" dirty="0" smtClean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es-ES" altLang="it-IT" sz="1700" b="1" u="sng" dirty="0" smtClean="0">
                <a:solidFill>
                  <a:srgbClr val="002060"/>
                </a:solidFill>
                <a:latin typeface="Arial" charset="0"/>
              </a:rPr>
              <a:t>Australia:</a:t>
            </a:r>
            <a:r>
              <a:rPr lang="es-ES" altLang="it-IT" sz="1700" dirty="0" smtClean="0">
                <a:solidFill>
                  <a:srgbClr val="002060"/>
                </a:solidFill>
                <a:latin typeface="Arial" charset="0"/>
              </a:rPr>
              <a:t> Sídney, Melbourne, </a:t>
            </a:r>
            <a:r>
              <a:rPr lang="es-ES" altLang="it-IT" sz="1700" dirty="0" err="1" smtClean="0">
                <a:solidFill>
                  <a:srgbClr val="002060"/>
                </a:solidFill>
                <a:latin typeface="Arial" charset="0"/>
              </a:rPr>
              <a:t>Adelaide</a:t>
            </a:r>
            <a:r>
              <a:rPr lang="es-ES" altLang="it-IT" sz="1700" dirty="0" smtClean="0">
                <a:solidFill>
                  <a:srgbClr val="002060"/>
                </a:solidFill>
                <a:latin typeface="Arial" charset="0"/>
              </a:rPr>
              <a:t>, </a:t>
            </a:r>
            <a:r>
              <a:rPr lang="es-ES" altLang="it-IT" sz="1700" dirty="0" smtClean="0">
                <a:solidFill>
                  <a:srgbClr val="002060"/>
                </a:solidFill>
                <a:latin typeface="Arial" charset="0"/>
              </a:rPr>
              <a:t>Canberra, Perth e Brisbane.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es-ES" altLang="it-IT" sz="1700" b="1" u="sng" dirty="0" smtClean="0">
                <a:solidFill>
                  <a:srgbClr val="002060"/>
                </a:solidFill>
                <a:latin typeface="Arial" charset="0"/>
              </a:rPr>
              <a:t>USA:</a:t>
            </a:r>
            <a:r>
              <a:rPr lang="es-ES" altLang="it-IT" sz="17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s-ES" altLang="it-IT" sz="1700" dirty="0" smtClean="0">
                <a:solidFill>
                  <a:srgbClr val="002060"/>
                </a:solidFill>
                <a:latin typeface="Arial" charset="0"/>
              </a:rPr>
              <a:t>New York, Austin, Houston, Dallas, Raleigh, Seattle, Detroit, Ann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s-ES" altLang="it-IT" sz="1700" dirty="0" smtClean="0">
                <a:solidFill>
                  <a:srgbClr val="002060"/>
                </a:solidFill>
                <a:latin typeface="Arial" charset="0"/>
              </a:rPr>
              <a:t>  Arbor, Chicago, Tempe e </a:t>
            </a:r>
            <a:r>
              <a:rPr lang="es-ES" altLang="it-IT" sz="1700" dirty="0" err="1" smtClean="0">
                <a:solidFill>
                  <a:srgbClr val="002060"/>
                </a:solidFill>
                <a:latin typeface="Arial" charset="0"/>
              </a:rPr>
              <a:t>algumas</a:t>
            </a:r>
            <a:r>
              <a:rPr lang="es-ES" altLang="it-IT" sz="17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s-ES" altLang="it-IT" sz="1700" dirty="0" err="1" smtClean="0">
                <a:solidFill>
                  <a:srgbClr val="002060"/>
                </a:solidFill>
                <a:latin typeface="Arial" charset="0"/>
              </a:rPr>
              <a:t>mais</a:t>
            </a:r>
            <a:r>
              <a:rPr lang="es-ES" altLang="it-IT" sz="1700" dirty="0" smtClean="0">
                <a:solidFill>
                  <a:srgbClr val="002060"/>
                </a:solidFill>
                <a:latin typeface="Arial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es-ES" altLang="it-IT" sz="1700" b="1" u="sng" dirty="0" smtClean="0">
                <a:solidFill>
                  <a:srgbClr val="002060"/>
                </a:solidFill>
                <a:latin typeface="Arial" charset="0"/>
              </a:rPr>
              <a:t>India:</a:t>
            </a:r>
            <a:r>
              <a:rPr lang="es-ES" altLang="it-IT" sz="17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s-ES" altLang="it-IT" sz="1700" dirty="0" err="1" smtClean="0">
                <a:solidFill>
                  <a:srgbClr val="002060"/>
                </a:solidFill>
                <a:latin typeface="Arial" charset="0"/>
              </a:rPr>
              <a:t>Chandigarh</a:t>
            </a:r>
            <a:r>
              <a:rPr lang="es-ES" altLang="it-IT" sz="1700" dirty="0" smtClean="0">
                <a:solidFill>
                  <a:srgbClr val="002060"/>
                </a:solidFill>
                <a:latin typeface="Arial" charset="0"/>
              </a:rPr>
              <a:t>, Delhi, </a:t>
            </a:r>
            <a:r>
              <a:rPr lang="es-ES" altLang="it-IT" sz="1700" dirty="0" err="1" smtClean="0">
                <a:solidFill>
                  <a:srgbClr val="002060"/>
                </a:solidFill>
                <a:latin typeface="Arial" charset="0"/>
              </a:rPr>
              <a:t>Visakhapatnam</a:t>
            </a:r>
            <a:r>
              <a:rPr lang="es-ES" altLang="it-IT" sz="1700" dirty="0" smtClean="0">
                <a:solidFill>
                  <a:srgbClr val="002060"/>
                </a:solidFill>
                <a:latin typeface="Arial" charset="0"/>
              </a:rPr>
              <a:t> e </a:t>
            </a:r>
            <a:r>
              <a:rPr lang="es-ES" altLang="it-IT" sz="1700" dirty="0" err="1" smtClean="0">
                <a:solidFill>
                  <a:srgbClr val="002060"/>
                </a:solidFill>
                <a:latin typeface="Arial" charset="0"/>
              </a:rPr>
              <a:t>outras</a:t>
            </a:r>
            <a:endParaRPr lang="es-ES" altLang="it-IT" sz="1700" dirty="0" smtClean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es-ES" altLang="it-IT" sz="1700" b="1" u="sng" dirty="0" smtClean="0">
                <a:solidFill>
                  <a:srgbClr val="002060"/>
                </a:solidFill>
                <a:latin typeface="Arial" charset="0"/>
              </a:rPr>
              <a:t>Nova Zelandia</a:t>
            </a:r>
            <a:r>
              <a:rPr lang="es-ES" altLang="it-IT" sz="1700" u="sng" dirty="0" smtClean="0">
                <a:solidFill>
                  <a:srgbClr val="002060"/>
                </a:solidFill>
                <a:latin typeface="Arial" charset="0"/>
              </a:rPr>
              <a:t>:</a:t>
            </a:r>
            <a:r>
              <a:rPr lang="es-ES" altLang="it-IT" sz="1700" dirty="0" smtClean="0">
                <a:solidFill>
                  <a:srgbClr val="002060"/>
                </a:solidFill>
                <a:latin typeface="Arial" charset="0"/>
              </a:rPr>
              <a:t> Auckland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es-ES" altLang="it-IT" sz="1700" b="1" u="sng" dirty="0" smtClean="0">
                <a:solidFill>
                  <a:srgbClr val="002060"/>
                </a:solidFill>
                <a:latin typeface="Arial" charset="0"/>
              </a:rPr>
              <a:t>Malasia:</a:t>
            </a:r>
            <a:r>
              <a:rPr lang="es-ES" altLang="it-IT" sz="17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s-ES" altLang="it-IT" sz="1700" dirty="0" smtClean="0">
                <a:solidFill>
                  <a:srgbClr val="002060"/>
                </a:solidFill>
                <a:latin typeface="Arial" charset="0"/>
              </a:rPr>
              <a:t>Kuala Lumpur, </a:t>
            </a:r>
            <a:r>
              <a:rPr lang="es-ES" altLang="it-IT" sz="1700" dirty="0" err="1">
                <a:solidFill>
                  <a:srgbClr val="002060"/>
                </a:solidFill>
                <a:latin typeface="Arial" charset="0"/>
              </a:rPr>
              <a:t>Johar</a:t>
            </a:r>
            <a:r>
              <a:rPr lang="es-ES" altLang="it-IT" sz="17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s-ES" altLang="it-IT" sz="1700" dirty="0" smtClean="0">
                <a:solidFill>
                  <a:srgbClr val="002060"/>
                </a:solidFill>
                <a:latin typeface="Arial" charset="0"/>
              </a:rPr>
              <a:t>e </a:t>
            </a:r>
            <a:r>
              <a:rPr lang="es-ES" altLang="it-IT" sz="1700" dirty="0" err="1" smtClean="0">
                <a:solidFill>
                  <a:srgbClr val="002060"/>
                </a:solidFill>
                <a:latin typeface="Arial" charset="0"/>
              </a:rPr>
              <a:t>Kelang</a:t>
            </a:r>
            <a:endParaRPr lang="es-ES" altLang="it-IT" sz="1700" dirty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es-ES" altLang="it-IT" sz="1700" b="1" u="sng" dirty="0" smtClean="0">
                <a:solidFill>
                  <a:srgbClr val="002060"/>
                </a:solidFill>
                <a:latin typeface="Arial" charset="0"/>
              </a:rPr>
              <a:t>Hong Kong:</a:t>
            </a:r>
            <a:r>
              <a:rPr lang="es-ES" altLang="it-IT" sz="17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s-ES" altLang="it-IT" sz="1700" dirty="0" smtClean="0">
                <a:solidFill>
                  <a:srgbClr val="002060"/>
                </a:solidFill>
                <a:latin typeface="Arial" charset="0"/>
              </a:rPr>
              <a:t>A </a:t>
            </a:r>
            <a:r>
              <a:rPr lang="es-ES" altLang="it-IT" sz="1700" dirty="0" err="1" smtClean="0">
                <a:solidFill>
                  <a:srgbClr val="002060"/>
                </a:solidFill>
                <a:latin typeface="Arial" charset="0"/>
              </a:rPr>
              <a:t>cidade</a:t>
            </a:r>
            <a:r>
              <a:rPr lang="es-ES" altLang="it-IT" sz="1700" dirty="0" smtClean="0">
                <a:solidFill>
                  <a:srgbClr val="002060"/>
                </a:solidFill>
                <a:latin typeface="Arial" charset="0"/>
              </a:rPr>
              <a:t> de Hong Kong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es-ES" altLang="it-IT" sz="1700" b="1" u="sng" dirty="0" smtClean="0">
                <a:solidFill>
                  <a:srgbClr val="002060"/>
                </a:solidFill>
                <a:latin typeface="Arial" charset="0"/>
              </a:rPr>
              <a:t>África:</a:t>
            </a:r>
            <a:r>
              <a:rPr lang="es-ES" altLang="it-IT" sz="17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s-ES" altLang="it-IT" sz="1700" dirty="0" smtClean="0">
                <a:solidFill>
                  <a:srgbClr val="002060"/>
                </a:solidFill>
                <a:latin typeface="Arial" charset="0"/>
              </a:rPr>
              <a:t>Cape Town e Johannesburgo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es-ES" altLang="it-IT" sz="1700" b="1" u="sng" dirty="0" smtClean="0">
                <a:solidFill>
                  <a:srgbClr val="002060"/>
                </a:solidFill>
                <a:latin typeface="Arial" charset="0"/>
              </a:rPr>
              <a:t>Europa</a:t>
            </a:r>
            <a:r>
              <a:rPr lang="es-ES" altLang="it-IT" sz="1700" b="1" dirty="0" smtClean="0">
                <a:solidFill>
                  <a:srgbClr val="002060"/>
                </a:solidFill>
                <a:latin typeface="Arial" charset="0"/>
              </a:rPr>
              <a:t>: </a:t>
            </a:r>
            <a:r>
              <a:rPr lang="es-ES" altLang="it-IT" sz="1700" dirty="0" err="1" smtClean="0">
                <a:solidFill>
                  <a:srgbClr val="002060"/>
                </a:solidFill>
                <a:latin typeface="Arial" charset="0"/>
              </a:rPr>
              <a:t>Suíça</a:t>
            </a:r>
            <a:r>
              <a:rPr lang="es-ES" altLang="it-IT" sz="1700" dirty="0" smtClean="0">
                <a:solidFill>
                  <a:srgbClr val="002060"/>
                </a:solidFill>
                <a:latin typeface="Arial" charset="0"/>
              </a:rPr>
              <a:t>, Reino Unido e </a:t>
            </a:r>
            <a:r>
              <a:rPr lang="es-ES" altLang="it-IT" sz="1700" dirty="0" err="1" smtClean="0">
                <a:solidFill>
                  <a:srgbClr val="002060"/>
                </a:solidFill>
                <a:latin typeface="Arial" charset="0"/>
              </a:rPr>
              <a:t>outras</a:t>
            </a:r>
            <a:endParaRPr lang="es-ES" altLang="it-IT" sz="17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457200" y="990600"/>
            <a:ext cx="8153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s-ES" altLang="it-IT" sz="2550" b="1" dirty="0" smtClean="0">
                <a:solidFill>
                  <a:srgbClr val="E25D06"/>
                </a:solidFill>
                <a:latin typeface="Arial" charset="0"/>
                <a:cs typeface="Arial" charset="0"/>
              </a:rPr>
              <a:t>O </a:t>
            </a:r>
            <a:r>
              <a:rPr lang="es-ES" altLang="it-IT" sz="2550" b="1" dirty="0" err="1" smtClean="0">
                <a:solidFill>
                  <a:srgbClr val="E25D06"/>
                </a:solidFill>
                <a:latin typeface="Arial" charset="0"/>
                <a:cs typeface="Arial" charset="0"/>
              </a:rPr>
              <a:t>Crescimento</a:t>
            </a:r>
            <a:r>
              <a:rPr lang="es-ES" altLang="it-IT" sz="2550" b="1" dirty="0" smtClean="0">
                <a:solidFill>
                  <a:srgbClr val="E25D06"/>
                </a:solidFill>
                <a:latin typeface="Arial" charset="0"/>
                <a:cs typeface="Arial" charset="0"/>
              </a:rPr>
              <a:t> da </a:t>
            </a:r>
            <a:r>
              <a:rPr lang="es-ES" altLang="it-IT" sz="2550" b="1" dirty="0" err="1" smtClean="0">
                <a:solidFill>
                  <a:srgbClr val="E25D06"/>
                </a:solidFill>
                <a:latin typeface="Arial" charset="0"/>
                <a:cs typeface="Arial" charset="0"/>
              </a:rPr>
              <a:t>Caminhada</a:t>
            </a:r>
            <a:r>
              <a:rPr lang="es-ES" altLang="it-IT" sz="2550" b="1" dirty="0" smtClean="0">
                <a:solidFill>
                  <a:srgbClr val="E25D06"/>
                </a:solidFill>
                <a:latin typeface="Arial" charset="0"/>
                <a:cs typeface="Arial" charset="0"/>
              </a:rPr>
              <a:t> pelos Valores</a:t>
            </a:r>
            <a:endParaRPr lang="es-ES" altLang="it-IT" sz="2550" b="1" dirty="0">
              <a:solidFill>
                <a:srgbClr val="E25D06"/>
              </a:solidFill>
              <a:latin typeface="Arial" charset="0"/>
              <a:cs typeface="Arial" charset="0"/>
            </a:endParaRPr>
          </a:p>
        </p:txBody>
      </p:sp>
      <p:pic>
        <p:nvPicPr>
          <p:cNvPr id="1229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838700"/>
            <a:ext cx="15065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" descr="C:\Documents and Settings\Sharma\My Documents\sks\Sai School\W4V2007\Brochure\W4V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14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endParaRPr lang="it-IT" altLang="it-IT" smtClean="0">
              <a:latin typeface="Verdana" pitchFamily="34" charset="0"/>
            </a:endParaRPr>
          </a:p>
        </p:txBody>
      </p:sp>
      <p:pic>
        <p:nvPicPr>
          <p:cNvPr id="13315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357" b="16357"/>
          <a:stretch>
            <a:fillRect/>
          </a:stretch>
        </p:blipFill>
        <p:spPr/>
      </p:pic>
      <p:pic>
        <p:nvPicPr>
          <p:cNvPr id="1331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4267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0" y="3733800"/>
            <a:ext cx="167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b="1">
                <a:solidFill>
                  <a:srgbClr val="FF0000"/>
                </a:solidFill>
                <a:latin typeface="Verdana" pitchFamily="34" charset="0"/>
              </a:rPr>
              <a:t>USA</a:t>
            </a:r>
          </a:p>
        </p:txBody>
      </p:sp>
      <p:pic>
        <p:nvPicPr>
          <p:cNvPr id="13318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7100" y="0"/>
            <a:ext cx="5676900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83013"/>
            <a:ext cx="4876800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36560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2362200"/>
            <a:ext cx="3657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endParaRPr lang="it-IT" altLang="it-IT" smtClean="0">
              <a:latin typeface="Verdana" pitchFamily="34" charset="0"/>
            </a:endParaRPr>
          </a:p>
        </p:txBody>
      </p:sp>
      <p:pic>
        <p:nvPicPr>
          <p:cNvPr id="15363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14675"/>
            <a:ext cx="8001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228600" y="2667000"/>
            <a:ext cx="8610600" cy="461665"/>
          </a:xfrm>
          <a:prstGeom prst="rect">
            <a:avLst/>
          </a:prstGeom>
          <a:solidFill>
            <a:srgbClr val="D7E4B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it-IT" sz="2400" b="1" dirty="0" err="1" smtClean="0">
                <a:solidFill>
                  <a:srgbClr val="E25D06"/>
                </a:solidFill>
                <a:latin typeface="Arial" charset="0"/>
                <a:cs typeface="Arial" charset="0"/>
              </a:rPr>
              <a:t>Malásia</a:t>
            </a:r>
            <a:r>
              <a:rPr lang="es-ES" altLang="it-IT" sz="2400" b="1" dirty="0" smtClean="0">
                <a:solidFill>
                  <a:srgbClr val="E25D06"/>
                </a:solidFill>
                <a:latin typeface="Arial" charset="0"/>
                <a:cs typeface="Arial" charset="0"/>
              </a:rPr>
              <a:t> – </a:t>
            </a:r>
            <a:r>
              <a:rPr lang="es-ES" altLang="it-IT" sz="2400" b="1" dirty="0" err="1" smtClean="0">
                <a:solidFill>
                  <a:srgbClr val="E25D06"/>
                </a:solidFill>
                <a:latin typeface="Arial" charset="0"/>
                <a:cs typeface="Arial" charset="0"/>
              </a:rPr>
              <a:t>na</a:t>
            </a:r>
            <a:r>
              <a:rPr lang="es-ES" altLang="it-IT" sz="2400" b="1" dirty="0" smtClean="0">
                <a:solidFill>
                  <a:srgbClr val="E25D06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2400" b="1" dirty="0" err="1" smtClean="0">
                <a:solidFill>
                  <a:srgbClr val="E25D06"/>
                </a:solidFill>
                <a:latin typeface="Arial" charset="0"/>
                <a:cs typeface="Arial" charset="0"/>
              </a:rPr>
              <a:t>caminhada</a:t>
            </a:r>
            <a:r>
              <a:rPr lang="es-ES" altLang="it-IT" sz="2400" b="1" dirty="0" smtClean="0">
                <a:solidFill>
                  <a:srgbClr val="E25D06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2400" b="1" dirty="0" err="1" smtClean="0">
                <a:solidFill>
                  <a:srgbClr val="E25D06"/>
                </a:solidFill>
                <a:latin typeface="Arial" charset="0"/>
                <a:cs typeface="Arial" charset="0"/>
              </a:rPr>
              <a:t>com</a:t>
            </a:r>
            <a:r>
              <a:rPr lang="es-ES" altLang="it-IT" sz="2400" b="1" dirty="0" smtClean="0">
                <a:solidFill>
                  <a:srgbClr val="E25D06"/>
                </a:solidFill>
                <a:latin typeface="Arial" charset="0"/>
                <a:cs typeface="Arial" charset="0"/>
              </a:rPr>
              <a:t> o tema PENSEMOS VERDE.</a:t>
            </a:r>
            <a:endParaRPr lang="es-ES" altLang="it-IT" sz="2400" b="1" dirty="0">
              <a:solidFill>
                <a:srgbClr val="E25D06"/>
              </a:solidFill>
              <a:latin typeface="Arial" charset="0"/>
              <a:cs typeface="Arial" charset="0"/>
            </a:endParaRPr>
          </a:p>
        </p:txBody>
      </p:sp>
      <p:pic>
        <p:nvPicPr>
          <p:cNvPr id="1536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102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746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381000" y="685800"/>
            <a:ext cx="85344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ES" altLang="it-IT" sz="2250" b="1" dirty="0" smtClean="0">
                <a:solidFill>
                  <a:srgbClr val="E25D06"/>
                </a:solidFill>
                <a:latin typeface="Arial" charset="0"/>
                <a:cs typeface="Arial" charset="0"/>
              </a:rPr>
              <a:t>Para conseguir a </a:t>
            </a:r>
            <a:r>
              <a:rPr lang="es-ES" altLang="it-IT" sz="2250" b="1" dirty="0" err="1" smtClean="0">
                <a:solidFill>
                  <a:srgbClr val="E25D06"/>
                </a:solidFill>
                <a:latin typeface="Arial" charset="0"/>
                <a:cs typeface="Arial" charset="0"/>
              </a:rPr>
              <a:t>Projeção</a:t>
            </a:r>
            <a:r>
              <a:rPr lang="es-ES" altLang="it-IT" sz="2250" b="1" dirty="0" smtClean="0">
                <a:solidFill>
                  <a:srgbClr val="E25D06"/>
                </a:solidFill>
                <a:latin typeface="Arial" charset="0"/>
                <a:cs typeface="Arial" charset="0"/>
              </a:rPr>
              <a:t>: </a:t>
            </a:r>
            <a:r>
              <a:rPr lang="es-ES" altLang="it-IT" sz="2250" b="1" dirty="0" err="1" smtClean="0">
                <a:solidFill>
                  <a:srgbClr val="E25D06"/>
                </a:solidFill>
                <a:latin typeface="Arial" charset="0"/>
                <a:cs typeface="Arial" charset="0"/>
              </a:rPr>
              <a:t>Necessitamos</a:t>
            </a:r>
            <a:r>
              <a:rPr lang="es-ES" altLang="it-IT" sz="2250" b="1" dirty="0" smtClean="0">
                <a:solidFill>
                  <a:srgbClr val="E25D06"/>
                </a:solidFill>
                <a:latin typeface="Arial" charset="0"/>
                <a:cs typeface="Arial" charset="0"/>
              </a:rPr>
              <a:t> Divulgar </a:t>
            </a:r>
            <a:r>
              <a:rPr lang="es-ES" altLang="it-IT" sz="2250" b="1" dirty="0" err="1" smtClean="0">
                <a:solidFill>
                  <a:srgbClr val="E25D06"/>
                </a:solidFill>
                <a:latin typeface="Arial" charset="0"/>
                <a:cs typeface="Arial" charset="0"/>
              </a:rPr>
              <a:t>na</a:t>
            </a:r>
            <a:r>
              <a:rPr lang="es-ES" altLang="it-IT" sz="2250" b="1" dirty="0" smtClean="0">
                <a:solidFill>
                  <a:srgbClr val="E25D06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2250" b="1" dirty="0" err="1" smtClean="0">
                <a:solidFill>
                  <a:srgbClr val="E25D06"/>
                </a:solidFill>
                <a:latin typeface="Arial" charset="0"/>
                <a:cs typeface="Arial" charset="0"/>
              </a:rPr>
              <a:t>Comunidade</a:t>
            </a:r>
            <a:r>
              <a:rPr lang="es-ES" altLang="it-IT" sz="2250" b="1" dirty="0" smtClean="0">
                <a:solidFill>
                  <a:srgbClr val="E25D06"/>
                </a:solidFill>
                <a:latin typeface="Arial" charset="0"/>
                <a:cs typeface="Arial" charset="0"/>
              </a:rPr>
              <a:t> os </a:t>
            </a:r>
            <a:r>
              <a:rPr lang="es-ES" altLang="it-IT" sz="2250" b="1" dirty="0" err="1" smtClean="0">
                <a:solidFill>
                  <a:srgbClr val="E25D06"/>
                </a:solidFill>
                <a:latin typeface="Arial" charset="0"/>
                <a:cs typeface="Arial" charset="0"/>
              </a:rPr>
              <a:t>ensinamentos</a:t>
            </a:r>
            <a:r>
              <a:rPr lang="es-ES" altLang="it-IT" sz="2250" b="1" dirty="0" smtClean="0">
                <a:solidFill>
                  <a:srgbClr val="E25D06"/>
                </a:solidFill>
                <a:latin typeface="Arial" charset="0"/>
                <a:cs typeface="Arial" charset="0"/>
              </a:rPr>
              <a:t>  </a:t>
            </a:r>
            <a:r>
              <a:rPr lang="es-ES" altLang="it-IT" sz="2250" b="1" dirty="0" err="1" smtClean="0">
                <a:solidFill>
                  <a:srgbClr val="E25D06"/>
                </a:solidFill>
                <a:latin typeface="Arial" charset="0"/>
                <a:cs typeface="Arial" charset="0"/>
              </a:rPr>
              <a:t>Sai</a:t>
            </a:r>
            <a:r>
              <a:rPr lang="es-ES" altLang="it-IT" sz="2250" b="1" dirty="0" smtClean="0">
                <a:solidFill>
                  <a:srgbClr val="E25D06"/>
                </a:solidFill>
                <a:latin typeface="Arial" charset="0"/>
                <a:cs typeface="Arial" charset="0"/>
              </a:rPr>
              <a:t> para </a:t>
            </a:r>
            <a:r>
              <a:rPr lang="es-ES" altLang="it-IT" sz="2250" b="1" dirty="0" err="1" smtClean="0">
                <a:solidFill>
                  <a:srgbClr val="E25D06"/>
                </a:solidFill>
                <a:latin typeface="Arial" charset="0"/>
                <a:cs typeface="Arial" charset="0"/>
              </a:rPr>
              <a:t>uma</a:t>
            </a:r>
            <a:r>
              <a:rPr lang="es-ES" altLang="it-IT" sz="2250" b="1" dirty="0" smtClean="0">
                <a:solidFill>
                  <a:srgbClr val="E25D06"/>
                </a:solidFill>
                <a:latin typeface="Arial" charset="0"/>
                <a:cs typeface="Arial" charset="0"/>
              </a:rPr>
              <a:t> vida </a:t>
            </a:r>
            <a:r>
              <a:rPr lang="es-ES" altLang="it-IT" sz="2250" b="1" dirty="0" err="1" smtClean="0">
                <a:solidFill>
                  <a:srgbClr val="E25D06"/>
                </a:solidFill>
                <a:latin typeface="Arial" charset="0"/>
                <a:cs typeface="Arial" charset="0"/>
              </a:rPr>
              <a:t>baseada</a:t>
            </a:r>
            <a:r>
              <a:rPr lang="es-ES" altLang="it-IT" sz="2250" b="1" dirty="0" smtClean="0">
                <a:solidFill>
                  <a:srgbClr val="E25D06"/>
                </a:solidFill>
                <a:latin typeface="Arial" charset="0"/>
                <a:cs typeface="Arial" charset="0"/>
              </a:rPr>
              <a:t> nos valores</a:t>
            </a:r>
            <a:endParaRPr lang="es-ES" altLang="it-IT" sz="2250" b="1" dirty="0">
              <a:solidFill>
                <a:srgbClr val="E25D06"/>
              </a:solidFill>
              <a:latin typeface="Arial" charset="0"/>
              <a:cs typeface="Arial" charset="0"/>
            </a:endParaRP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609600" y="4191000"/>
            <a:ext cx="8153400" cy="159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it-IT" sz="195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Este é o impacto dos </a:t>
            </a:r>
            <a:r>
              <a:rPr lang="es-ES" altLang="it-IT" sz="195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ensinamentos</a:t>
            </a:r>
            <a:r>
              <a:rPr lang="es-ES" altLang="it-IT" sz="195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95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baseados</a:t>
            </a:r>
            <a:r>
              <a:rPr lang="es-ES" altLang="it-IT" sz="195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nos valores de </a:t>
            </a:r>
            <a:r>
              <a:rPr lang="es-ES" altLang="it-IT" sz="195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Sathya</a:t>
            </a:r>
            <a:r>
              <a:rPr lang="es-ES" altLang="it-IT" sz="195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95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Sai</a:t>
            </a:r>
            <a:r>
              <a:rPr lang="es-ES" altLang="it-IT" sz="195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95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na</a:t>
            </a:r>
            <a:r>
              <a:rPr lang="es-ES" altLang="it-IT" sz="195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95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comunidade</a:t>
            </a:r>
            <a:r>
              <a:rPr lang="es-ES" altLang="it-IT" sz="195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, </a:t>
            </a:r>
            <a:r>
              <a:rPr lang="es-ES" altLang="it-IT" sz="195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porém</a:t>
            </a:r>
            <a:r>
              <a:rPr lang="es-ES" altLang="it-IT" sz="195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 </a:t>
            </a:r>
            <a:r>
              <a:rPr lang="es-ES" altLang="it-IT" sz="195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com</a:t>
            </a:r>
            <a:r>
              <a:rPr lang="es-ES" altLang="it-IT" sz="195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95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nossos</a:t>
            </a:r>
            <a:r>
              <a:rPr lang="es-ES" altLang="it-IT" sz="195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95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esforços</a:t>
            </a:r>
            <a:r>
              <a:rPr lang="es-ES" altLang="it-IT" sz="195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95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coletivos</a:t>
            </a:r>
            <a:r>
              <a:rPr lang="es-ES" altLang="it-IT" sz="195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95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devemos</a:t>
            </a:r>
            <a:r>
              <a:rPr lang="es-ES" altLang="it-IT" sz="195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95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fazer</a:t>
            </a:r>
            <a:r>
              <a:rPr lang="es-ES" altLang="it-IT" sz="195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s-ES" altLang="it-IT" sz="195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mais</a:t>
            </a:r>
            <a:r>
              <a:rPr lang="es-ES" altLang="it-IT" sz="195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para convidar os Grupos </a:t>
            </a:r>
            <a:r>
              <a:rPr lang="es-ES" altLang="it-IT" sz="195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Comunitários</a:t>
            </a:r>
            <a:r>
              <a:rPr lang="es-ES" altLang="it-IT" sz="195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, </a:t>
            </a:r>
            <a:r>
              <a:rPr lang="es-ES" altLang="it-IT" sz="195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Escolas</a:t>
            </a:r>
            <a:r>
              <a:rPr lang="es-ES" altLang="it-IT" sz="195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, Empresas </a:t>
            </a:r>
            <a:r>
              <a:rPr lang="es-ES" altLang="it-IT" sz="195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Comerciais</a:t>
            </a:r>
            <a:r>
              <a:rPr lang="es-ES" altLang="it-IT" sz="195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, </a:t>
            </a:r>
            <a:r>
              <a:rPr lang="es-ES" altLang="it-IT" sz="195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Dignatários</a:t>
            </a:r>
            <a:r>
              <a:rPr lang="es-ES" altLang="it-IT" sz="195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a todos os </a:t>
            </a:r>
            <a:r>
              <a:rPr lang="es-ES" altLang="it-IT" sz="195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níveis</a:t>
            </a:r>
            <a:r>
              <a:rPr lang="es-ES" altLang="it-IT" sz="195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a que se </a:t>
            </a:r>
            <a:r>
              <a:rPr lang="es-ES" altLang="it-IT" sz="195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unam</a:t>
            </a:r>
            <a:r>
              <a:rPr lang="es-ES" altLang="it-IT" sz="195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e </a:t>
            </a:r>
            <a:r>
              <a:rPr lang="es-ES" altLang="it-IT" sz="195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levem</a:t>
            </a:r>
            <a:r>
              <a:rPr lang="es-ES" altLang="it-IT" sz="195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para casa a </a:t>
            </a:r>
            <a:r>
              <a:rPr lang="es-ES" altLang="it-IT" sz="195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mensagem</a:t>
            </a:r>
            <a:r>
              <a:rPr lang="es-ES" altLang="it-IT" sz="195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 </a:t>
            </a:r>
            <a:r>
              <a:rPr lang="es-ES" altLang="it-IT" sz="195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Sai</a:t>
            </a:r>
            <a:r>
              <a:rPr lang="en-CA" altLang="it-IT" sz="195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! </a:t>
            </a:r>
            <a:endParaRPr lang="en-CA" altLang="it-IT" sz="1950" b="1" dirty="0">
              <a:solidFill>
                <a:srgbClr val="000090"/>
              </a:solidFill>
              <a:latin typeface="Arial" charset="0"/>
              <a:cs typeface="Arial" charset="0"/>
            </a:endParaRPr>
          </a:p>
        </p:txBody>
      </p:sp>
      <p:sp>
        <p:nvSpPr>
          <p:cNvPr id="17412" name="Rectangle 12"/>
          <p:cNvSpPr>
            <a:spLocks noChangeArrowheads="1"/>
          </p:cNvSpPr>
          <p:nvPr/>
        </p:nvSpPr>
        <p:spPr bwMode="auto">
          <a:xfrm>
            <a:off x="762000" y="6027003"/>
            <a:ext cx="7543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2400" dirty="0" smtClean="0">
                <a:solidFill>
                  <a:srgbClr val="FF0000"/>
                </a:solidFill>
                <a:latin typeface="Verdana" pitchFamily="34" charset="0"/>
              </a:rPr>
              <a:t>“</a:t>
            </a:r>
            <a:r>
              <a:rPr lang="es-ES" altLang="en-US" sz="2400" dirty="0" err="1" smtClean="0">
                <a:solidFill>
                  <a:srgbClr val="FF0000"/>
                </a:solidFill>
                <a:latin typeface="Brush Script MT" pitchFamily="66" charset="0"/>
                <a:cs typeface="Arial" charset="0"/>
              </a:rPr>
              <a:t>Uma</a:t>
            </a:r>
            <a:r>
              <a:rPr lang="es-ES" altLang="en-US" sz="2400" dirty="0" smtClean="0">
                <a:solidFill>
                  <a:srgbClr val="FF0000"/>
                </a:solidFill>
                <a:latin typeface="Brush Script MT" pitchFamily="66" charset="0"/>
                <a:cs typeface="Arial" charset="0"/>
              </a:rPr>
              <a:t> Marcha por </a:t>
            </a:r>
            <a:r>
              <a:rPr lang="es-ES" altLang="en-US" sz="2400" dirty="0" err="1" smtClean="0">
                <a:solidFill>
                  <a:srgbClr val="FF0000"/>
                </a:solidFill>
                <a:latin typeface="Brush Script MT" pitchFamily="66" charset="0"/>
                <a:cs typeface="Arial" charset="0"/>
              </a:rPr>
              <a:t>Mim</a:t>
            </a:r>
            <a:r>
              <a:rPr lang="es-ES" altLang="en-US" sz="2400" dirty="0" smtClean="0">
                <a:solidFill>
                  <a:srgbClr val="FF0000"/>
                </a:solidFill>
                <a:latin typeface="Brush Script MT" pitchFamily="66" charset="0"/>
                <a:cs typeface="Arial" charset="0"/>
              </a:rPr>
              <a:t>, </a:t>
            </a:r>
            <a:r>
              <a:rPr lang="es-ES" altLang="en-US" sz="2400" dirty="0" err="1" smtClean="0">
                <a:solidFill>
                  <a:srgbClr val="FF0000"/>
                </a:solidFill>
                <a:latin typeface="Brush Script MT" pitchFamily="66" charset="0"/>
                <a:cs typeface="Arial" charset="0"/>
              </a:rPr>
              <a:t>Minha</a:t>
            </a:r>
            <a:r>
              <a:rPr lang="es-ES" altLang="en-US" sz="2400" dirty="0" smtClean="0">
                <a:solidFill>
                  <a:srgbClr val="FF0000"/>
                </a:solidFill>
                <a:latin typeface="Brush Script MT" pitchFamily="66" charset="0"/>
                <a:cs typeface="Arial" charset="0"/>
              </a:rPr>
              <a:t> </a:t>
            </a:r>
            <a:r>
              <a:rPr lang="es-ES" altLang="en-US" sz="2400" dirty="0" err="1" smtClean="0">
                <a:solidFill>
                  <a:srgbClr val="FF0000"/>
                </a:solidFill>
                <a:latin typeface="Brush Script MT" pitchFamily="66" charset="0"/>
                <a:cs typeface="Arial" charset="0"/>
              </a:rPr>
              <a:t>Família</a:t>
            </a:r>
            <a:r>
              <a:rPr lang="es-ES" altLang="en-US" sz="2400" dirty="0" smtClean="0">
                <a:solidFill>
                  <a:srgbClr val="FF0000"/>
                </a:solidFill>
                <a:latin typeface="Brush Script MT" pitchFamily="66" charset="0"/>
                <a:cs typeface="Arial" charset="0"/>
              </a:rPr>
              <a:t> , </a:t>
            </a:r>
            <a:r>
              <a:rPr lang="es-ES" altLang="en-US" sz="2400" dirty="0" err="1" smtClean="0">
                <a:solidFill>
                  <a:srgbClr val="FF0000"/>
                </a:solidFill>
                <a:latin typeface="Brush Script MT" pitchFamily="66" charset="0"/>
                <a:cs typeface="Arial" charset="0"/>
              </a:rPr>
              <a:t>Minha</a:t>
            </a:r>
            <a:r>
              <a:rPr lang="es-ES" altLang="en-US" sz="2400" dirty="0" smtClean="0">
                <a:solidFill>
                  <a:srgbClr val="FF0000"/>
                </a:solidFill>
                <a:latin typeface="Brush Script MT" pitchFamily="66" charset="0"/>
                <a:cs typeface="Arial" charset="0"/>
              </a:rPr>
              <a:t> </a:t>
            </a:r>
            <a:r>
              <a:rPr lang="es-ES" altLang="en-US" sz="2400" dirty="0" err="1" smtClean="0">
                <a:solidFill>
                  <a:srgbClr val="FF0000"/>
                </a:solidFill>
                <a:latin typeface="Brush Script MT" pitchFamily="66" charset="0"/>
                <a:cs typeface="Arial" charset="0"/>
              </a:rPr>
              <a:t>Comunidade</a:t>
            </a:r>
            <a:r>
              <a:rPr lang="es-ES" altLang="en-US" sz="2400" dirty="0" smtClean="0">
                <a:solidFill>
                  <a:srgbClr val="FF0000"/>
                </a:solidFill>
                <a:latin typeface="Brush Script MT" pitchFamily="66" charset="0"/>
                <a:cs typeface="Arial" charset="0"/>
              </a:rPr>
              <a:t> e </a:t>
            </a:r>
            <a:r>
              <a:rPr lang="es-ES" altLang="en-US" sz="2400" dirty="0" err="1" smtClean="0">
                <a:solidFill>
                  <a:srgbClr val="FF0000"/>
                </a:solidFill>
                <a:latin typeface="Brush Script MT" pitchFamily="66" charset="0"/>
                <a:cs typeface="Arial" charset="0"/>
              </a:rPr>
              <a:t>Minha</a:t>
            </a:r>
            <a:r>
              <a:rPr lang="es-ES" altLang="en-US" sz="2400" dirty="0" smtClean="0">
                <a:solidFill>
                  <a:srgbClr val="FF0000"/>
                </a:solidFill>
                <a:latin typeface="Brush Script MT" pitchFamily="66" charset="0"/>
                <a:cs typeface="Arial" charset="0"/>
              </a:rPr>
              <a:t> </a:t>
            </a:r>
            <a:r>
              <a:rPr lang="es-ES" altLang="en-US" sz="2400" dirty="0" err="1" smtClean="0">
                <a:solidFill>
                  <a:srgbClr val="FF0000"/>
                </a:solidFill>
                <a:latin typeface="Brush Script MT" pitchFamily="66" charset="0"/>
                <a:cs typeface="Arial" charset="0"/>
              </a:rPr>
              <a:t>Nação</a:t>
            </a:r>
            <a:r>
              <a:rPr lang="es-ES" altLang="ja-JP" sz="2400" dirty="0" smtClean="0">
                <a:solidFill>
                  <a:srgbClr val="FF0000"/>
                </a:solidFill>
                <a:latin typeface="Brush Script MT" pitchFamily="66" charset="0"/>
                <a:cs typeface="Arial" charset="0"/>
              </a:rPr>
              <a:t>! </a:t>
            </a:r>
            <a:r>
              <a:rPr lang="es-ES" altLang="en-US" sz="2400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”</a:t>
            </a:r>
            <a:endParaRPr lang="es-ES" altLang="it-IT" sz="2400" dirty="0">
              <a:solidFill>
                <a:srgbClr val="FF0000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17413" name="Picture 2" descr="Walk for Values_fe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0" y="5410200"/>
            <a:ext cx="76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1676400"/>
            <a:ext cx="84582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b="1" dirty="0" err="1" smtClean="0">
                <a:solidFill>
                  <a:srgbClr val="E25D06"/>
                </a:solidFill>
                <a:latin typeface="Verdana" charset="0"/>
                <a:ea typeface="ＭＳ Ｐゴシック" charset="0"/>
                <a:cs typeface="ＭＳ Ｐゴシック" charset="0"/>
              </a:rPr>
              <a:t>Histórias</a:t>
            </a:r>
            <a:r>
              <a:rPr lang="es-ES" b="1" dirty="0" smtClean="0">
                <a:solidFill>
                  <a:srgbClr val="E25D06"/>
                </a:solidFill>
                <a:latin typeface="Verdana" charset="0"/>
                <a:ea typeface="ＭＳ Ｐゴシック" charset="0"/>
                <a:cs typeface="ＭＳ Ｐゴシック" charset="0"/>
              </a:rPr>
              <a:t> de </a:t>
            </a:r>
            <a:r>
              <a:rPr lang="es-ES" b="1" dirty="0" err="1" smtClean="0">
                <a:solidFill>
                  <a:srgbClr val="E25D06"/>
                </a:solidFill>
                <a:latin typeface="Verdana" charset="0"/>
                <a:ea typeface="ＭＳ Ｐゴシック" charset="0"/>
                <a:cs typeface="ＭＳ Ｐゴシック" charset="0"/>
              </a:rPr>
              <a:t>Êxito</a:t>
            </a:r>
            <a:r>
              <a:rPr lang="es-ES" b="1" dirty="0" smtClean="0">
                <a:solidFill>
                  <a:srgbClr val="E25D06"/>
                </a:solidFill>
                <a:latin typeface="Verdana" charset="0"/>
                <a:ea typeface="ＭＳ Ｐゴシック" charset="0"/>
                <a:cs typeface="ＭＳ Ｐゴシック" charset="0"/>
              </a:rPr>
              <a:t>:</a:t>
            </a:r>
          </a:p>
          <a:p>
            <a:pPr>
              <a:defRPr/>
            </a:pPr>
            <a:endParaRPr lang="es-ES" sz="1800" dirty="0" smtClean="0">
              <a:solidFill>
                <a:srgbClr val="041886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Wingdings" charset="2"/>
              <a:buChar char="u"/>
              <a:defRPr/>
            </a:pPr>
            <a:r>
              <a:rPr lang="es-ES" sz="2000" dirty="0" smtClean="0">
                <a:solidFill>
                  <a:srgbClr val="000090"/>
                </a:solidFill>
                <a:latin typeface="Arial"/>
                <a:ea typeface="ＭＳ Ｐゴシック" charset="0"/>
                <a:cs typeface="Arial"/>
              </a:rPr>
              <a:t>Como </a:t>
            </a:r>
            <a:r>
              <a:rPr lang="es-ES" sz="2000" dirty="0">
                <a:solidFill>
                  <a:srgbClr val="000090"/>
                </a:solidFill>
                <a:latin typeface="Arial"/>
                <a:ea typeface="ＭＳ Ｐゴシック" charset="0"/>
                <a:cs typeface="Arial"/>
              </a:rPr>
              <a:t>resultado </a:t>
            </a:r>
            <a:r>
              <a:rPr lang="es-ES" sz="2000" dirty="0" smtClean="0">
                <a:solidFill>
                  <a:srgbClr val="000090"/>
                </a:solidFill>
                <a:latin typeface="Arial"/>
                <a:ea typeface="ＭＳ Ｐゴシック" charset="0"/>
                <a:cs typeface="Arial"/>
              </a:rPr>
              <a:t>do programa, </a:t>
            </a:r>
            <a:r>
              <a:rPr lang="es-ES" sz="2000" dirty="0" err="1" smtClean="0">
                <a:solidFill>
                  <a:srgbClr val="000090"/>
                </a:solidFill>
                <a:latin typeface="Arial"/>
                <a:ea typeface="ＭＳ Ｐゴシック" charset="0"/>
                <a:cs typeface="Arial"/>
              </a:rPr>
              <a:t>um</a:t>
            </a:r>
            <a:r>
              <a:rPr lang="es-ES" sz="2000" dirty="0" smtClean="0">
                <a:solidFill>
                  <a:srgbClr val="000090"/>
                </a:solidFill>
                <a:latin typeface="Arial"/>
                <a:ea typeface="ＭＳ Ｐゴシック" charset="0"/>
                <a:cs typeface="Arial"/>
              </a:rPr>
              <a:t> número de </a:t>
            </a:r>
            <a:r>
              <a:rPr lang="es-ES" sz="2000" dirty="0" err="1" smtClean="0">
                <a:solidFill>
                  <a:srgbClr val="000090"/>
                </a:solidFill>
                <a:latin typeface="Arial"/>
                <a:ea typeface="ＭＳ Ｐゴシック" charset="0"/>
                <a:cs typeface="Arial"/>
              </a:rPr>
              <a:t>cidades</a:t>
            </a:r>
            <a:r>
              <a:rPr lang="es-ES" sz="2000" dirty="0" smtClean="0">
                <a:solidFill>
                  <a:srgbClr val="00009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s-ES" sz="2000" dirty="0" err="1" smtClean="0">
                <a:solidFill>
                  <a:srgbClr val="000090"/>
                </a:solidFill>
                <a:latin typeface="Arial"/>
                <a:ea typeface="ＭＳ Ｐゴシック" charset="0"/>
                <a:cs typeface="Arial"/>
              </a:rPr>
              <a:t>ao</a:t>
            </a:r>
            <a:r>
              <a:rPr lang="es-ES" sz="2000" dirty="0" smtClean="0">
                <a:solidFill>
                  <a:srgbClr val="000090"/>
                </a:solidFill>
                <a:latin typeface="Arial"/>
                <a:ea typeface="ＭＳ Ｐゴシック" charset="0"/>
                <a:cs typeface="Arial"/>
              </a:rPr>
              <a:t> longo do Canadá e USA </a:t>
            </a:r>
            <a:r>
              <a:rPr lang="es-ES" sz="2000" dirty="0" err="1" smtClean="0">
                <a:solidFill>
                  <a:srgbClr val="000090"/>
                </a:solidFill>
                <a:latin typeface="Arial"/>
                <a:ea typeface="ＭＳ Ｐゴシック" charset="0"/>
                <a:cs typeface="Arial"/>
              </a:rPr>
              <a:t>declararam</a:t>
            </a:r>
            <a:r>
              <a:rPr lang="es-ES" sz="2000" dirty="0" smtClean="0">
                <a:solidFill>
                  <a:srgbClr val="000090"/>
                </a:solidFill>
                <a:latin typeface="Arial"/>
                <a:ea typeface="ＭＳ Ｐゴシック" charset="0"/>
                <a:cs typeface="Arial"/>
              </a:rPr>
              <a:t>  o </a:t>
            </a:r>
            <a:r>
              <a:rPr lang="es-ES" sz="2000" dirty="0" err="1" smtClean="0">
                <a:solidFill>
                  <a:srgbClr val="000090"/>
                </a:solidFill>
                <a:latin typeface="Arial"/>
                <a:ea typeface="ＭＳ Ｐゴシック" charset="0"/>
                <a:cs typeface="Arial"/>
              </a:rPr>
              <a:t>Dia</a:t>
            </a:r>
            <a:r>
              <a:rPr lang="es-ES" sz="2000" dirty="0" smtClean="0">
                <a:solidFill>
                  <a:srgbClr val="000090"/>
                </a:solidFill>
                <a:latin typeface="Arial"/>
                <a:ea typeface="ＭＳ Ｐゴシック" charset="0"/>
                <a:cs typeface="Arial"/>
              </a:rPr>
              <a:t> dos Valores Humanos.</a:t>
            </a:r>
          </a:p>
          <a:p>
            <a:pPr>
              <a:defRPr/>
            </a:pPr>
            <a:endParaRPr lang="es-ES" sz="2000" dirty="0" smtClean="0">
              <a:solidFill>
                <a:srgbClr val="000090"/>
              </a:solidFill>
              <a:latin typeface="Arial"/>
              <a:ea typeface="ＭＳ Ｐゴシック" charset="0"/>
              <a:cs typeface="Arial"/>
            </a:endParaRPr>
          </a:p>
          <a:p>
            <a:pPr marL="285750" indent="-285750">
              <a:buFont typeface="Wingdings" charset="2"/>
              <a:buChar char="u"/>
              <a:defRPr/>
            </a:pPr>
            <a:r>
              <a:rPr lang="es-ES" sz="2000" dirty="0" smtClean="0">
                <a:solidFill>
                  <a:srgbClr val="000090"/>
                </a:solidFill>
                <a:latin typeface="Arial"/>
                <a:ea typeface="ＭＳ Ｐゴシック" charset="0"/>
                <a:cs typeface="Arial"/>
              </a:rPr>
              <a:t>O Parlamento Federal </a:t>
            </a:r>
            <a:r>
              <a:rPr lang="es-ES" sz="2000" dirty="0" err="1" smtClean="0">
                <a:solidFill>
                  <a:srgbClr val="000090"/>
                </a:solidFill>
                <a:latin typeface="Arial"/>
                <a:ea typeface="ＭＳ Ｐゴシック" charset="0"/>
                <a:cs typeface="Arial"/>
              </a:rPr>
              <a:t>Canadense</a:t>
            </a:r>
            <a:r>
              <a:rPr lang="es-ES" sz="2000" dirty="0" smtClean="0">
                <a:solidFill>
                  <a:srgbClr val="000090"/>
                </a:solidFill>
                <a:latin typeface="Arial"/>
                <a:ea typeface="ＭＳ Ｐゴシック" charset="0"/>
                <a:cs typeface="Arial"/>
              </a:rPr>
              <a:t> e a </a:t>
            </a:r>
            <a:r>
              <a:rPr lang="es-ES" sz="2000" dirty="0" err="1" smtClean="0">
                <a:solidFill>
                  <a:srgbClr val="000090"/>
                </a:solidFill>
                <a:latin typeface="Arial"/>
                <a:ea typeface="ＭＳ Ｐゴシック" charset="0"/>
                <a:cs typeface="Arial"/>
              </a:rPr>
              <a:t>Assembleia</a:t>
            </a:r>
            <a:r>
              <a:rPr lang="es-ES" sz="2000" dirty="0" smtClean="0">
                <a:solidFill>
                  <a:srgbClr val="000090"/>
                </a:solidFill>
                <a:latin typeface="Arial"/>
                <a:ea typeface="ＭＳ Ｐゴシック" charset="0"/>
                <a:cs typeface="Arial"/>
              </a:rPr>
              <a:t> Legislativa de </a:t>
            </a:r>
            <a:r>
              <a:rPr lang="es-ES" sz="2000" dirty="0" err="1" smtClean="0">
                <a:solidFill>
                  <a:srgbClr val="000090"/>
                </a:solidFill>
                <a:latin typeface="Arial"/>
                <a:ea typeface="ＭＳ Ｐゴシック" charset="0"/>
                <a:cs typeface="Arial"/>
              </a:rPr>
              <a:t>Ontário</a:t>
            </a:r>
            <a:r>
              <a:rPr lang="es-ES" sz="2000" dirty="0" smtClean="0">
                <a:solidFill>
                  <a:srgbClr val="00009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s-ES" sz="2000" dirty="0" err="1" smtClean="0">
                <a:solidFill>
                  <a:srgbClr val="000090"/>
                </a:solidFill>
                <a:latin typeface="Arial"/>
                <a:ea typeface="ＭＳ Ｐゴシック" charset="0"/>
                <a:cs typeface="Arial"/>
              </a:rPr>
              <a:t>aprovaram</a:t>
            </a:r>
            <a:r>
              <a:rPr lang="es-ES" sz="2000" dirty="0" smtClean="0">
                <a:solidFill>
                  <a:srgbClr val="00009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s-ES" sz="2000" dirty="0" err="1" smtClean="0">
                <a:solidFill>
                  <a:srgbClr val="000090"/>
                </a:solidFill>
                <a:latin typeface="Arial"/>
                <a:ea typeface="ＭＳ Ｐゴシック" charset="0"/>
                <a:cs typeface="Arial"/>
              </a:rPr>
              <a:t>resoluções</a:t>
            </a:r>
            <a:r>
              <a:rPr lang="es-ES" sz="2000" dirty="0" smtClean="0">
                <a:solidFill>
                  <a:srgbClr val="000090"/>
                </a:solidFill>
                <a:latin typeface="Arial"/>
                <a:ea typeface="ＭＳ Ｐゴシック" charset="0"/>
                <a:cs typeface="Arial"/>
              </a:rPr>
              <a:t> como resultado </a:t>
            </a:r>
            <a:r>
              <a:rPr lang="es-ES" sz="2000" dirty="0" err="1" smtClean="0">
                <a:solidFill>
                  <a:srgbClr val="000090"/>
                </a:solidFill>
                <a:latin typeface="Arial"/>
                <a:ea typeface="ＭＳ Ｐゴシック" charset="0"/>
                <a:cs typeface="Arial"/>
              </a:rPr>
              <a:t>desta</a:t>
            </a:r>
            <a:r>
              <a:rPr lang="es-ES" sz="2000" dirty="0" smtClean="0">
                <a:solidFill>
                  <a:srgbClr val="000090"/>
                </a:solidFill>
                <a:latin typeface="Arial"/>
                <a:ea typeface="ＭＳ Ｐゴシック" charset="0"/>
                <a:cs typeface="Arial"/>
              </a:rPr>
              <a:t> iniciativa de </a:t>
            </a:r>
            <a:r>
              <a:rPr lang="es-ES" sz="2000" dirty="0" err="1" smtClean="0">
                <a:solidFill>
                  <a:srgbClr val="000090"/>
                </a:solidFill>
                <a:latin typeface="Arial"/>
                <a:ea typeface="ＭＳ Ｐゴシック" charset="0"/>
                <a:cs typeface="Arial"/>
              </a:rPr>
              <a:t>divulgação</a:t>
            </a:r>
            <a:r>
              <a:rPr lang="es-ES" sz="2000" dirty="0" smtClean="0">
                <a:solidFill>
                  <a:srgbClr val="000090"/>
                </a:solidFill>
                <a:latin typeface="Arial"/>
                <a:ea typeface="ＭＳ Ｐゴシック" charset="0"/>
                <a:cs typeface="Arial"/>
              </a:rPr>
              <a:t>.</a:t>
            </a:r>
          </a:p>
          <a:p>
            <a:pPr>
              <a:defRPr/>
            </a:pPr>
            <a:endParaRPr lang="en-US" sz="1800" dirty="0">
              <a:solidFill>
                <a:srgbClr val="041886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12598</TotalTime>
  <Words>1407</Words>
  <Application>Microsoft Office PowerPoint</Application>
  <PresentationFormat>On-screen Show (4:3)</PresentationFormat>
  <Paragraphs>90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Áreas- chave a Enfocar pelos Organizadores – Planejamento (1) </vt:lpstr>
      <vt:lpstr>Áreas- chave a Enfocar pelos Organizadores - Planejamento (2) </vt:lpstr>
      <vt:lpstr>Slide 13</vt:lpstr>
      <vt:lpstr>A Perspectiva mais Ampla – os próximos 5 anos - Enfoque como um Programa de Divulgação   Pública  </vt:lpstr>
    </vt:vector>
  </TitlesOfParts>
  <Company>VIJAY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get EHV integrated into the schools?</dc:title>
  <dc:creator>VVMVDVS</dc:creator>
  <cp:lastModifiedBy>Nanda</cp:lastModifiedBy>
  <cp:revision>661</cp:revision>
  <cp:lastPrinted>2017-02-13T07:13:39Z</cp:lastPrinted>
  <dcterms:created xsi:type="dcterms:W3CDTF">2003-09-18T11:11:42Z</dcterms:created>
  <dcterms:modified xsi:type="dcterms:W3CDTF">2017-03-02T02:56:04Z</dcterms:modified>
</cp:coreProperties>
</file>