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69"/>
    <p:restoredTop sz="94618"/>
  </p:normalViewPr>
  <p:slideViewPr>
    <p:cSldViewPr snapToGrid="0">
      <p:cViewPr>
        <p:scale>
          <a:sx n="80" d="100"/>
          <a:sy n="80" d="100"/>
        </p:scale>
        <p:origin x="-1086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747691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1756866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lang="es-ES_tradnl" sz="1200" b="0" i="0" u="none" strike="noStrike" cap="none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3604213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989461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150558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1011423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3945374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1500620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1529340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120815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4" name="Shape 54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ertical Title and 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/>
        </p:nvSpPr>
        <p:spPr>
          <a:xfrm>
            <a:off x="2699988" y="5262257"/>
            <a:ext cx="3741550" cy="62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Copyright © 2017 SATHYA SAI INTERNATIONAL ORGANISATION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ALL RIGHTS RESERVED</a:t>
            </a:r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" name="Shape 25" descr="SSIO 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60621" y="1231782"/>
            <a:ext cx="3039158" cy="3060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BDB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ts val="1200"/>
                <a:buFont typeface="Calibri"/>
                <a:buNone/>
              </a:p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hyperlink" Target="https://slack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mailto:servetheplanet.ssio@g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/>
        </p:nvSpPr>
        <p:spPr>
          <a:xfrm>
            <a:off x="454075" y="2963200"/>
            <a:ext cx="7844400" cy="24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800"/>
              <a:buFont typeface="Century Gothic"/>
              <a:buNone/>
            </a:pPr>
            <a:r>
              <a:rPr lang="en-GB" sz="4800" b="1" i="0" u="none" strike="noStrike" cap="none" dirty="0" smtClean="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SERVIR AO PLANETA 2018</a:t>
            </a:r>
            <a:endParaRPr sz="4800" b="1" i="0" u="none" strike="noStrike" cap="none" dirty="0">
              <a:solidFill>
                <a:srgbClr val="C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3000"/>
              <a:buFont typeface="Century Gothic"/>
              <a:buNone/>
            </a:pPr>
            <a:r>
              <a:rPr lang="en-US" sz="3000" b="1" i="0" u="none" strike="noStrike" cap="none" dirty="0" smtClean="0">
                <a:solidFill>
                  <a:srgbClr val="38761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PLANO DE ALTO NÍVEL</a:t>
            </a:r>
            <a:endParaRPr sz="3000" b="1" i="0" u="none" strike="noStrike" cap="none" dirty="0">
              <a:solidFill>
                <a:srgbClr val="38761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entury Gothic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7" name="Shape 67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3479471" y="185480"/>
            <a:ext cx="1959428" cy="1833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31025" y="314900"/>
            <a:ext cx="1534774" cy="153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41850" y="314900"/>
            <a:ext cx="1534776" cy="1534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/>
        </p:nvSpPr>
        <p:spPr>
          <a:xfrm>
            <a:off x="391867" y="370125"/>
            <a:ext cx="77724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Century Gothic"/>
              <a:buNone/>
            </a:pPr>
            <a:r>
              <a:rPr lang="pt-BR" sz="4000" b="1" i="0" u="none" strike="noStrike" cap="none" dirty="0" smtClean="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Antecedentes</a:t>
            </a:r>
            <a:endParaRPr lang="pt-BR" sz="4000" b="1" i="0" u="none" strike="noStrike" cap="none" dirty="0">
              <a:solidFill>
                <a:srgbClr val="C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Shape 75"/>
          <p:cNvSpPr txBox="1"/>
          <p:nvPr/>
        </p:nvSpPr>
        <p:spPr>
          <a:xfrm>
            <a:off x="380875" y="1068118"/>
            <a:ext cx="8580300" cy="46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41300">
              <a:lnSpc>
                <a:spcPct val="150000"/>
              </a:lnSpc>
              <a:buClr>
                <a:srgbClr val="4394B1"/>
              </a:buClr>
              <a:buSzPts val="1700"/>
              <a:buFont typeface="Century Gothic"/>
              <a:buChar char="►"/>
            </a:pPr>
            <a:r>
              <a:rPr lang="en-GB" sz="170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Ser</a:t>
            </a:r>
            <a:r>
              <a:rPr lang="pt-BR" sz="17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vir ao Planeta (SAP) é uma iniciativa do Comitê de Jovens Adultos da Organização </a:t>
            </a:r>
            <a:r>
              <a:rPr lang="pt-BR" sz="17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Sathya Sai Internacional </a:t>
            </a:r>
            <a:r>
              <a:rPr lang="pt-BR" sz="17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lang="pt-BR" sz="17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OSSI). </a:t>
            </a:r>
            <a:r>
              <a:rPr lang="pt-BR" sz="17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Desde </a:t>
            </a:r>
            <a:r>
              <a:rPr lang="pt-BR" sz="17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2013 </a:t>
            </a:r>
            <a:r>
              <a:rPr lang="pt-BR" sz="17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</a:t>
            </a:r>
            <a:r>
              <a:rPr lang="pt-BR" sz="17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iniciativa </a:t>
            </a:r>
            <a:r>
              <a:rPr lang="pt-BR" sz="17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SAP se centrou em diversos temas, com o objetivo de abordar os aspectos que impactam o planeta direta e indiretamente.</a:t>
            </a:r>
          </a:p>
          <a:p>
            <a:pPr marL="285750" lvl="0" indent="-241300">
              <a:lnSpc>
                <a:spcPct val="150000"/>
              </a:lnSpc>
              <a:buClr>
                <a:srgbClr val="4394B1"/>
              </a:buClr>
              <a:buSzPts val="1700"/>
              <a:buFont typeface="Century Gothic"/>
              <a:buChar char="►"/>
            </a:pPr>
            <a:r>
              <a:rPr lang="pt-BR" sz="17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 2017, analisamos o conceito do </a:t>
            </a:r>
            <a:r>
              <a:rPr lang="pt-BR" sz="17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Limite aos Desejos</a:t>
            </a:r>
            <a:r>
              <a:rPr lang="pt-BR" sz="17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em relação ao plástico, à água e aos alimentos. </a:t>
            </a:r>
            <a:r>
              <a:rPr lang="pt-BR" sz="170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Sathya</a:t>
            </a:r>
            <a:r>
              <a:rPr lang="pt-BR" sz="17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Sai Baba fala acerca de como a ganância em todos os níveis da sociedade é a principal causa de dano ao planeta e nos alenta a “Pisar Suavemente, Mover-se de maneira Reverencial e Utilizar com Gratidão.”</a:t>
            </a:r>
            <a:endParaRPr sz="17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lvl="0" indent="-241300">
              <a:lnSpc>
                <a:spcPct val="150000"/>
              </a:lnSpc>
              <a:buClr>
                <a:srgbClr val="4394B1"/>
              </a:buClr>
              <a:buSzPts val="1700"/>
              <a:buFont typeface="Century Gothic"/>
              <a:buChar char="►"/>
            </a:pPr>
            <a:r>
              <a:rPr lang="en-GB" sz="17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SAP 2018 </a:t>
            </a:r>
            <a:r>
              <a:rPr lang="pt-BR" sz="17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continuará</a:t>
            </a:r>
            <a:r>
              <a:rPr lang="en-GB" sz="17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com o </a:t>
            </a:r>
            <a:r>
              <a:rPr lang="en-GB" sz="170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tema</a:t>
            </a:r>
            <a:r>
              <a:rPr lang="en-GB" sz="17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2017 “</a:t>
            </a:r>
            <a:r>
              <a:rPr lang="en-GB" sz="1700" b="1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Proteger</a:t>
            </a:r>
            <a:r>
              <a:rPr lang="en-GB" sz="17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 </a:t>
            </a:r>
            <a:r>
              <a:rPr lang="en-GB" sz="1700" b="1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Planeta</a:t>
            </a:r>
            <a:r>
              <a:rPr lang="en-GB" sz="17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 </a:t>
            </a:r>
            <a:r>
              <a:rPr lang="en-GB" sz="17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 um </a:t>
            </a:r>
            <a:r>
              <a:rPr lang="pt-BR" sz="17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enfoque</a:t>
            </a:r>
            <a:r>
              <a:rPr lang="en-GB" sz="17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70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</a:t>
            </a:r>
            <a:r>
              <a:rPr lang="en-GB" sz="17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700" b="1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energia</a:t>
            </a:r>
            <a:r>
              <a:rPr lang="en-GB" sz="17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16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94B1"/>
              </a:buClr>
              <a:buSzPts val="2400"/>
              <a:buFont typeface="Century Gothic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76" name="Shape 76"/>
          <p:cNvCxnSpPr/>
          <p:nvPr/>
        </p:nvCxnSpPr>
        <p:spPr>
          <a:xfrm>
            <a:off x="533285" y="1117820"/>
            <a:ext cx="3190800" cy="0"/>
          </a:xfrm>
          <a:prstGeom prst="straightConnector1">
            <a:avLst/>
          </a:prstGeom>
          <a:noFill/>
          <a:ln w="9525" cap="flat" cmpd="sng">
            <a:solidFill>
              <a:srgbClr val="283888"/>
            </a:solidFill>
            <a:prstDash val="solid"/>
            <a:miter lim="8000"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/>
        </p:nvSpPr>
        <p:spPr>
          <a:xfrm>
            <a:off x="380875" y="1416200"/>
            <a:ext cx="8580300" cy="38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41300">
              <a:lnSpc>
                <a:spcPct val="150000"/>
              </a:lnSpc>
              <a:buClr>
                <a:srgbClr val="4394B1"/>
              </a:buClr>
              <a:buSzPts val="1700"/>
              <a:buFont typeface="Century Gothic"/>
              <a:buChar char="►"/>
            </a:pPr>
            <a:r>
              <a:rPr lang="en-GB" sz="170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Proporcionar</a:t>
            </a:r>
            <a:r>
              <a:rPr lang="en-GB" sz="17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700" b="1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métodos</a:t>
            </a:r>
            <a:r>
              <a:rPr lang="en-GB" sz="17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700" b="1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práticos</a:t>
            </a:r>
            <a:r>
              <a:rPr lang="en-GB" sz="17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70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aos</a:t>
            </a:r>
            <a:r>
              <a:rPr lang="en-GB" sz="17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70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membros</a:t>
            </a:r>
            <a:r>
              <a:rPr lang="en-GB" sz="17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70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</a:t>
            </a:r>
            <a:r>
              <a:rPr lang="en-GB" sz="17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7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OSSI </a:t>
            </a:r>
            <a:r>
              <a:rPr lang="en-GB" sz="17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 </a:t>
            </a:r>
            <a:r>
              <a:rPr lang="en-GB" sz="170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membros</a:t>
            </a:r>
            <a:r>
              <a:rPr lang="en-GB" sz="17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da </a:t>
            </a:r>
            <a:r>
              <a:rPr lang="en-GB" sz="170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comunidade</a:t>
            </a:r>
            <a:r>
              <a:rPr lang="en-GB" sz="17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</a:t>
            </a:r>
            <a:r>
              <a:rPr lang="en-GB" sz="1700" b="1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aprender</a:t>
            </a:r>
            <a:r>
              <a:rPr lang="en-GB" sz="17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 </a:t>
            </a:r>
            <a:r>
              <a:rPr lang="en-GB" sz="1700" b="1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praticar</a:t>
            </a:r>
            <a:r>
              <a:rPr lang="en-GB" sz="17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 “</a:t>
            </a:r>
            <a:r>
              <a:rPr lang="en-GB" sz="1700" b="1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Limite</a:t>
            </a:r>
            <a:r>
              <a:rPr lang="en-GB" sz="17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700" b="1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aos</a:t>
            </a:r>
            <a:r>
              <a:rPr lang="en-GB" sz="17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700" b="1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Desejos</a:t>
            </a:r>
            <a:r>
              <a:rPr lang="en-GB" sz="17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(LAD)” </a:t>
            </a:r>
            <a:r>
              <a:rPr lang="en-GB" sz="170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</a:t>
            </a:r>
            <a:r>
              <a:rPr lang="en-GB" sz="17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70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assuntos</a:t>
            </a:r>
            <a:r>
              <a:rPr lang="en-GB" sz="17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70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relacionados</a:t>
            </a:r>
            <a:r>
              <a:rPr lang="en-GB" sz="17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com a </a:t>
            </a:r>
            <a:r>
              <a:rPr lang="en-GB" sz="1700" b="1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energia</a:t>
            </a:r>
            <a:r>
              <a:rPr lang="en-GB" sz="17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o </a:t>
            </a:r>
            <a:r>
              <a:rPr lang="en-GB" sz="1700" b="1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meio</a:t>
            </a:r>
            <a:r>
              <a:rPr lang="en-GB" sz="17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700" b="1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ambiente</a:t>
            </a:r>
            <a:r>
              <a:rPr lang="en-GB" sz="17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 a </a:t>
            </a:r>
            <a:r>
              <a:rPr lang="en-GB" sz="1700" b="1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sustentabilidade</a:t>
            </a:r>
            <a:r>
              <a:rPr lang="en-GB" sz="17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</a:p>
          <a:p>
            <a:pPr marL="285750" lvl="0" indent="-241300">
              <a:lnSpc>
                <a:spcPct val="150000"/>
              </a:lnSpc>
              <a:buClr>
                <a:srgbClr val="4394B1"/>
              </a:buClr>
              <a:buSzPts val="1700"/>
              <a:buFont typeface="Century Gothic"/>
              <a:buChar char="►"/>
            </a:pPr>
            <a:endParaRPr lang="en-GB" sz="1700" dirty="0" smtClean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lvl="0" indent="-241300">
              <a:lnSpc>
                <a:spcPct val="150000"/>
              </a:lnSpc>
              <a:buClr>
                <a:srgbClr val="4394B1"/>
              </a:buClr>
              <a:buSzPts val="1700"/>
              <a:buFont typeface="Century Gothic"/>
              <a:buChar char="►"/>
            </a:pPr>
            <a:r>
              <a:rPr lang="en-GB" sz="170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Através</a:t>
            </a:r>
            <a:r>
              <a:rPr lang="en-GB" sz="17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da </a:t>
            </a:r>
            <a:r>
              <a:rPr lang="en-GB" sz="170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investigação</a:t>
            </a:r>
            <a:r>
              <a:rPr lang="en-GB" sz="17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dos </a:t>
            </a:r>
            <a:r>
              <a:rPr lang="en-GB" sz="170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ensinamentos</a:t>
            </a:r>
            <a:r>
              <a:rPr lang="en-GB" sz="17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lang="en-GB" sz="170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Sathya</a:t>
            </a:r>
            <a:r>
              <a:rPr lang="en-GB" sz="17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Sai Baba e dos </a:t>
            </a:r>
            <a:r>
              <a:rPr lang="en-GB" sz="170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líderes</a:t>
            </a:r>
            <a:r>
              <a:rPr lang="en-GB" sz="17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lang="en-GB" sz="170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outras</a:t>
            </a:r>
            <a:r>
              <a:rPr lang="en-GB" sz="17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70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religiões</a:t>
            </a:r>
            <a:r>
              <a:rPr lang="en-GB" sz="17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</a:t>
            </a:r>
            <a:r>
              <a:rPr lang="en-GB" sz="170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fés</a:t>
            </a:r>
            <a:r>
              <a:rPr lang="en-GB" sz="17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GB" sz="170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estabelecer</a:t>
            </a:r>
            <a:r>
              <a:rPr lang="en-GB" sz="17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 </a:t>
            </a:r>
            <a:r>
              <a:rPr lang="en-GB" sz="1700" b="1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cuidado</a:t>
            </a:r>
            <a:r>
              <a:rPr lang="en-GB" sz="17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 </a:t>
            </a:r>
            <a:r>
              <a:rPr lang="en-GB" sz="1700" b="1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serviço</a:t>
            </a:r>
            <a:r>
              <a:rPr lang="en-GB" sz="17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700" b="1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ao</a:t>
            </a:r>
            <a:r>
              <a:rPr lang="en-GB" sz="17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700" b="1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planeta</a:t>
            </a:r>
            <a:r>
              <a:rPr lang="en-GB" sz="17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70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como</a:t>
            </a:r>
            <a:r>
              <a:rPr lang="en-GB" sz="17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70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uma</a:t>
            </a:r>
            <a:r>
              <a:rPr lang="en-GB" sz="17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70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prática</a:t>
            </a:r>
            <a:r>
              <a:rPr lang="en-GB" sz="17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70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espiritual</a:t>
            </a:r>
            <a:r>
              <a:rPr lang="en-GB" sz="17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</a:p>
          <a:p>
            <a:pPr marL="285750" lvl="0" indent="-241300">
              <a:lnSpc>
                <a:spcPct val="150000"/>
              </a:lnSpc>
              <a:buClr>
                <a:srgbClr val="4394B1"/>
              </a:buClr>
              <a:buSzPts val="1700"/>
              <a:buFont typeface="Century Gothic"/>
              <a:buChar char="►"/>
            </a:pPr>
            <a:endParaRPr lang="en-GB" sz="1700" dirty="0" smtClean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lvl="0" indent="-241300">
              <a:lnSpc>
                <a:spcPct val="150000"/>
              </a:lnSpc>
              <a:buClr>
                <a:srgbClr val="4394B1"/>
              </a:buClr>
              <a:buSzPts val="1700"/>
              <a:buFont typeface="Century Gothic"/>
              <a:buChar char="►"/>
            </a:pPr>
            <a:r>
              <a:rPr lang="en-GB" sz="170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Apoiar</a:t>
            </a:r>
            <a:r>
              <a:rPr lang="en-GB" sz="17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70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outras</a:t>
            </a:r>
            <a:r>
              <a:rPr lang="en-GB" sz="17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70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iniciativas</a:t>
            </a:r>
            <a:r>
              <a:rPr lang="en-GB" sz="17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70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</a:t>
            </a:r>
            <a:r>
              <a:rPr lang="en-GB" sz="17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7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-GB" sz="170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rganização</a:t>
            </a:r>
            <a:r>
              <a:rPr lang="en-GB" sz="17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que </a:t>
            </a:r>
            <a:r>
              <a:rPr lang="en-GB" sz="170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fomentem</a:t>
            </a:r>
            <a:r>
              <a:rPr lang="en-GB" sz="17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</a:t>
            </a:r>
            <a:r>
              <a:rPr lang="en-GB" sz="170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consciência</a:t>
            </a:r>
            <a:r>
              <a:rPr lang="en-GB" sz="17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 a </a:t>
            </a:r>
            <a:r>
              <a:rPr lang="en-GB" sz="170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vida</a:t>
            </a:r>
            <a:r>
              <a:rPr lang="en-GB" sz="17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70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ambiental</a:t>
            </a:r>
            <a:r>
              <a:rPr lang="en-GB" sz="17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GB" sz="170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</a:t>
            </a:r>
            <a:r>
              <a:rPr lang="en-GB" sz="17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particular a </a:t>
            </a:r>
            <a:r>
              <a:rPr lang="en-GB" sz="1700" b="1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Conferência</a:t>
            </a:r>
            <a:r>
              <a:rPr lang="en-GB" sz="17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Go Green</a:t>
            </a:r>
            <a:r>
              <a:rPr lang="en-GB" sz="17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que </a:t>
            </a:r>
            <a:r>
              <a:rPr lang="en-GB" sz="170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acontecerá</a:t>
            </a:r>
            <a:r>
              <a:rPr lang="en-GB" sz="17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70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</a:t>
            </a:r>
            <a:r>
              <a:rPr lang="en-GB" sz="17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70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Prashanti</a:t>
            </a:r>
            <a:r>
              <a:rPr lang="en-GB" sz="17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70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Nilayam</a:t>
            </a:r>
            <a:r>
              <a:rPr lang="en-GB" sz="17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70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</a:t>
            </a:r>
            <a:r>
              <a:rPr lang="en-GB" sz="17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70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Julho</a:t>
            </a:r>
            <a:r>
              <a:rPr lang="en-GB" sz="17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2018.</a:t>
            </a:r>
            <a:endParaRPr sz="170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82" name="Shape 82"/>
          <p:cNvCxnSpPr/>
          <p:nvPr/>
        </p:nvCxnSpPr>
        <p:spPr>
          <a:xfrm>
            <a:off x="531937" y="1124564"/>
            <a:ext cx="3190800" cy="0"/>
          </a:xfrm>
          <a:prstGeom prst="straightConnector1">
            <a:avLst/>
          </a:prstGeom>
          <a:noFill/>
          <a:ln w="9525" cap="flat" cmpd="sng">
            <a:solidFill>
              <a:srgbClr val="283888"/>
            </a:solidFill>
            <a:prstDash val="solid"/>
            <a:miter lim="8000"/>
            <a:headEnd type="none" w="med" len="med"/>
            <a:tailEnd type="none" w="med" len="med"/>
          </a:ln>
        </p:spPr>
      </p:cxnSp>
      <p:sp>
        <p:nvSpPr>
          <p:cNvPr id="83" name="Shape 83"/>
          <p:cNvSpPr txBox="1"/>
          <p:nvPr/>
        </p:nvSpPr>
        <p:spPr>
          <a:xfrm>
            <a:off x="390519" y="376869"/>
            <a:ext cx="8416908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Century Gothic"/>
              <a:buNone/>
            </a:pPr>
            <a:r>
              <a:rPr lang="en-GB" sz="4000" b="1" i="0" u="none" strike="noStrike" cap="none" dirty="0" err="1" smtClean="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Objetivos</a:t>
            </a:r>
            <a:r>
              <a:rPr lang="en-GB" sz="4000" b="1" i="0" u="none" strike="noStrike" cap="none" dirty="0" smtClean="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SAP </a:t>
            </a:r>
            <a:r>
              <a:rPr lang="en-GB" sz="4000" b="1" dirty="0" smtClean="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2018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/>
        </p:nvSpPr>
        <p:spPr>
          <a:xfrm>
            <a:off x="436970" y="357177"/>
            <a:ext cx="847843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Century Gothic"/>
              <a:buNone/>
            </a:pPr>
            <a:r>
              <a:rPr lang="en-GB" sz="4000" b="1" dirty="0" err="1" smtClean="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Três</a:t>
            </a:r>
            <a:r>
              <a:rPr lang="en-GB" sz="4000" b="1" dirty="0" smtClean="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</a:t>
            </a:r>
            <a:r>
              <a:rPr lang="en-US" sz="4000" b="1" dirty="0" err="1" smtClean="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ódulos</a:t>
            </a:r>
            <a:r>
              <a:rPr lang="en-US" sz="4000" b="1" dirty="0" smtClean="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4000" b="1" dirty="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-US" sz="4000" b="1" dirty="0" smtClean="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serem</a:t>
            </a:r>
            <a:r>
              <a:rPr lang="en-US" sz="4000" b="1" dirty="0" smtClean="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explorados</a:t>
            </a:r>
            <a:endParaRPr sz="4000" b="1" i="0" u="none" strike="noStrike" cap="none" dirty="0">
              <a:solidFill>
                <a:srgbClr val="C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" name="Shape 89"/>
          <p:cNvSpPr txBox="1"/>
          <p:nvPr/>
        </p:nvSpPr>
        <p:spPr>
          <a:xfrm>
            <a:off x="371700" y="1455425"/>
            <a:ext cx="2628900" cy="6651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rgbClr val="9FC5E8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 smtClean="0">
                <a:latin typeface="Century Gothic"/>
                <a:ea typeface="Century Gothic"/>
                <a:cs typeface="Century Gothic"/>
                <a:sym typeface="Century Gothic"/>
              </a:rPr>
              <a:t>Fonte de </a:t>
            </a:r>
            <a:r>
              <a:rPr lang="en-GB" sz="1600" b="1" dirty="0" err="1" smtClean="0">
                <a:latin typeface="Century Gothic"/>
                <a:ea typeface="Century Gothic"/>
                <a:cs typeface="Century Gothic"/>
                <a:sym typeface="Century Gothic"/>
              </a:rPr>
              <a:t>Energ</a:t>
            </a:r>
            <a:r>
              <a:rPr lang="en-US" sz="1600" b="1" dirty="0" err="1"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r>
              <a:rPr lang="en-US" sz="1600" b="1" dirty="0" err="1" smtClean="0"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1600" b="1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" name="Shape 90"/>
          <p:cNvSpPr txBox="1"/>
          <p:nvPr/>
        </p:nvSpPr>
        <p:spPr>
          <a:xfrm>
            <a:off x="371700" y="2132800"/>
            <a:ext cx="2628900" cy="3525050"/>
          </a:xfrm>
          <a:prstGeom prst="rect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GB" dirty="0" err="1" smtClean="0">
                <a:latin typeface="Century Gothic"/>
                <a:ea typeface="Century Gothic"/>
                <a:cs typeface="Century Gothic"/>
                <a:sym typeface="Century Gothic"/>
              </a:rPr>
              <a:t>Possíveis</a:t>
            </a:r>
            <a:r>
              <a:rPr lang="en-GB" dirty="0" smtClean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dirty="0" err="1" smtClean="0">
                <a:latin typeface="Century Gothic"/>
                <a:ea typeface="Century Gothic"/>
                <a:cs typeface="Century Gothic"/>
                <a:sym typeface="Century Gothic"/>
              </a:rPr>
              <a:t>subtemas</a:t>
            </a:r>
            <a:r>
              <a:rPr lang="en-GB" dirty="0" smtClean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dirty="0" err="1" smtClean="0">
                <a:latin typeface="Century Gothic"/>
                <a:ea typeface="Century Gothic"/>
                <a:cs typeface="Century Gothic"/>
                <a:sym typeface="Century Gothic"/>
              </a:rPr>
              <a:t>incluem</a:t>
            </a:r>
            <a:r>
              <a:rPr lang="en-GB" dirty="0" smtClean="0"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</a:p>
          <a:p>
            <a:pPr lvl="0">
              <a:lnSpc>
                <a:spcPct val="115000"/>
              </a:lnSpc>
            </a:pPr>
            <a:endParaRPr dirty="0" smtClean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lvl="0" indent="-222250">
              <a:lnSpc>
                <a:spcPct val="150000"/>
              </a:lnSpc>
              <a:buClr>
                <a:srgbClr val="4394B1"/>
              </a:buClr>
              <a:buSzPts val="1400"/>
              <a:buFont typeface="Century Gothic"/>
              <a:buChar char="►"/>
            </a:pPr>
            <a:r>
              <a:rPr lang="en-GB" dirty="0" smtClean="0">
                <a:latin typeface="Century Gothic"/>
                <a:ea typeface="Century Gothic"/>
                <a:cs typeface="Century Gothic"/>
                <a:sym typeface="Century Gothic"/>
              </a:rPr>
              <a:t>O que é a </a:t>
            </a:r>
            <a:r>
              <a:rPr lang="en-GB" dirty="0" err="1" smtClean="0">
                <a:latin typeface="Century Gothic"/>
                <a:ea typeface="Century Gothic"/>
                <a:cs typeface="Century Gothic"/>
                <a:sym typeface="Century Gothic"/>
              </a:rPr>
              <a:t>energia</a:t>
            </a:r>
            <a:r>
              <a:rPr lang="en-GB" dirty="0" smtClean="0">
                <a:latin typeface="Century Gothic"/>
                <a:ea typeface="Century Gothic"/>
                <a:cs typeface="Century Gothic"/>
                <a:sym typeface="Century Gothic"/>
              </a:rPr>
              <a:t> (</a:t>
            </a:r>
            <a:r>
              <a:rPr lang="en-GB" dirty="0" err="1" smtClean="0">
                <a:latin typeface="Century Gothic"/>
                <a:ea typeface="Century Gothic"/>
                <a:cs typeface="Century Gothic"/>
                <a:sym typeface="Century Gothic"/>
              </a:rPr>
              <a:t>física</a:t>
            </a:r>
            <a:r>
              <a:rPr lang="en-GB" dirty="0" smtClean="0">
                <a:latin typeface="Century Gothic"/>
                <a:ea typeface="Century Gothic"/>
                <a:cs typeface="Century Gothic"/>
                <a:sym typeface="Century Gothic"/>
              </a:rPr>
              <a:t>, mental, </a:t>
            </a:r>
            <a:r>
              <a:rPr lang="en-GB" dirty="0" err="1" smtClean="0">
                <a:latin typeface="Century Gothic"/>
                <a:ea typeface="Century Gothic"/>
                <a:cs typeface="Century Gothic"/>
                <a:sym typeface="Century Gothic"/>
              </a:rPr>
              <a:t>espiritual</a:t>
            </a:r>
            <a:r>
              <a:rPr lang="en-GB" dirty="0" smtClean="0"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</a:p>
          <a:p>
            <a:pPr marL="285750" lvl="0" indent="-222250">
              <a:lnSpc>
                <a:spcPct val="150000"/>
              </a:lnSpc>
              <a:buClr>
                <a:srgbClr val="4394B1"/>
              </a:buClr>
              <a:buSzPts val="1400"/>
              <a:buFont typeface="Century Gothic"/>
              <a:buChar char="►"/>
            </a:pPr>
            <a:r>
              <a:rPr lang="en-GB" dirty="0" err="1" smtClean="0">
                <a:latin typeface="Century Gothic"/>
                <a:ea typeface="Century Gothic"/>
                <a:cs typeface="Century Gothic"/>
                <a:sym typeface="Century Gothic"/>
              </a:rPr>
              <a:t>Fontes</a:t>
            </a:r>
            <a:r>
              <a:rPr lang="en-GB" dirty="0" smtClean="0"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lang="en-GB" dirty="0" err="1" smtClean="0">
                <a:latin typeface="Century Gothic"/>
                <a:ea typeface="Century Gothic"/>
                <a:cs typeface="Century Gothic"/>
                <a:sym typeface="Century Gothic"/>
              </a:rPr>
              <a:t>energia</a:t>
            </a:r>
            <a:r>
              <a:rPr lang="en-GB" dirty="0" smtClean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dirty="0" err="1" smtClean="0">
                <a:latin typeface="Century Gothic"/>
                <a:ea typeface="Century Gothic"/>
                <a:cs typeface="Century Gothic"/>
                <a:sym typeface="Century Gothic"/>
              </a:rPr>
              <a:t>incluídas</a:t>
            </a:r>
            <a:r>
              <a:rPr lang="en-GB" dirty="0" smtClean="0">
                <a:latin typeface="Century Gothic"/>
                <a:ea typeface="Century Gothic"/>
                <a:cs typeface="Century Gothic"/>
                <a:sym typeface="Century Gothic"/>
              </a:rPr>
              <a:t> as </a:t>
            </a:r>
            <a:r>
              <a:rPr lang="en-GB" dirty="0" err="1" smtClean="0">
                <a:latin typeface="Century Gothic"/>
                <a:ea typeface="Century Gothic"/>
                <a:cs typeface="Century Gothic"/>
                <a:sym typeface="Century Gothic"/>
              </a:rPr>
              <a:t>energias</a:t>
            </a:r>
            <a:r>
              <a:rPr lang="en-GB" dirty="0" smtClean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dirty="0" err="1" smtClean="0">
                <a:latin typeface="Century Gothic"/>
                <a:ea typeface="Century Gothic"/>
                <a:cs typeface="Century Gothic"/>
                <a:sym typeface="Century Gothic"/>
              </a:rPr>
              <a:t>renováveis</a:t>
            </a:r>
            <a:r>
              <a:rPr lang="en-GB" dirty="0" smtClean="0">
                <a:latin typeface="Century Gothic"/>
                <a:ea typeface="Century Gothic"/>
                <a:cs typeface="Century Gothic"/>
                <a:sym typeface="Century Gothic"/>
              </a:rPr>
              <a:t> e </a:t>
            </a:r>
            <a:r>
              <a:rPr lang="en-GB" dirty="0" err="1" smtClean="0">
                <a:latin typeface="Century Gothic"/>
                <a:ea typeface="Century Gothic"/>
                <a:cs typeface="Century Gothic"/>
                <a:sym typeface="Century Gothic"/>
              </a:rPr>
              <a:t>não-renováveis</a:t>
            </a:r>
            <a:r>
              <a:rPr lang="en-GB" dirty="0" smtClean="0">
                <a:latin typeface="Century Gothic"/>
                <a:ea typeface="Century Gothic"/>
                <a:cs typeface="Century Gothic"/>
                <a:sym typeface="Century Gothic"/>
              </a:rPr>
              <a:t>, Om e </a:t>
            </a:r>
            <a:r>
              <a:rPr lang="en-GB" dirty="0" err="1" smtClean="0">
                <a:latin typeface="Century Gothic"/>
                <a:ea typeface="Century Gothic"/>
                <a:cs typeface="Century Gothic"/>
                <a:sym typeface="Century Gothic"/>
              </a:rPr>
              <a:t>criação</a:t>
            </a:r>
            <a:endParaRPr lang="en-GB" dirty="0" smtClean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lvl="0" indent="-222250">
              <a:lnSpc>
                <a:spcPct val="150000"/>
              </a:lnSpc>
              <a:buClr>
                <a:srgbClr val="4394B1"/>
              </a:buClr>
              <a:buSzPts val="1400"/>
              <a:buFont typeface="Century Gothic"/>
              <a:buChar char="►"/>
            </a:pPr>
            <a:r>
              <a:rPr lang="en-GB" dirty="0" err="1" smtClean="0">
                <a:latin typeface="Century Gothic"/>
                <a:ea typeface="Century Gothic"/>
                <a:cs typeface="Century Gothic"/>
                <a:sym typeface="Century Gothic"/>
              </a:rPr>
              <a:t>Impactos</a:t>
            </a:r>
            <a:r>
              <a:rPr lang="en-GB" dirty="0" smtClean="0">
                <a:latin typeface="Century Gothic"/>
                <a:ea typeface="Century Gothic"/>
                <a:cs typeface="Century Gothic"/>
                <a:sym typeface="Century Gothic"/>
              </a:rPr>
              <a:t> da </a:t>
            </a:r>
            <a:r>
              <a:rPr lang="en-GB" dirty="0" err="1" smtClean="0">
                <a:latin typeface="Century Gothic"/>
                <a:ea typeface="Century Gothic"/>
                <a:cs typeface="Century Gothic"/>
                <a:sym typeface="Century Gothic"/>
              </a:rPr>
              <a:t>energia</a:t>
            </a:r>
            <a:r>
              <a:rPr lang="en-GB" dirty="0" smtClean="0">
                <a:latin typeface="Century Gothic"/>
                <a:ea typeface="Century Gothic"/>
                <a:cs typeface="Century Gothic"/>
                <a:sym typeface="Century Gothic"/>
              </a:rPr>
              <a:t> no </a:t>
            </a:r>
            <a:r>
              <a:rPr lang="en-GB" dirty="0" err="1" smtClean="0">
                <a:latin typeface="Century Gothic"/>
                <a:ea typeface="Century Gothic"/>
                <a:cs typeface="Century Gothic"/>
                <a:sym typeface="Century Gothic"/>
              </a:rPr>
              <a:t>meio</a:t>
            </a:r>
            <a:r>
              <a:rPr lang="en-GB" dirty="0" smtClean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dirty="0" err="1" smtClean="0">
                <a:latin typeface="Century Gothic"/>
                <a:ea typeface="Century Gothic"/>
                <a:cs typeface="Century Gothic"/>
                <a:sym typeface="Century Gothic"/>
              </a:rPr>
              <a:t>ambiente</a:t>
            </a:r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" name="Shape 91"/>
          <p:cNvSpPr txBox="1"/>
          <p:nvPr/>
        </p:nvSpPr>
        <p:spPr>
          <a:xfrm>
            <a:off x="3252875" y="1433975"/>
            <a:ext cx="2628899" cy="7080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rgbClr val="9FC5E8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 smtClean="0"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r>
              <a:rPr lang="en-GB" sz="1600" b="1" dirty="0" err="1" smtClean="0">
                <a:latin typeface="Century Gothic"/>
                <a:ea typeface="Century Gothic"/>
                <a:cs typeface="Century Gothic"/>
                <a:sym typeface="Century Gothic"/>
              </a:rPr>
              <a:t>Uso</a:t>
            </a:r>
            <a:r>
              <a:rPr lang="en-GB" sz="1600" b="1" dirty="0" smtClean="0"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lang="en-GB" sz="1600" b="1" dirty="0" err="1" smtClean="0">
                <a:latin typeface="Century Gothic"/>
                <a:ea typeface="Century Gothic"/>
                <a:cs typeface="Century Gothic"/>
                <a:sym typeface="Century Gothic"/>
              </a:rPr>
              <a:t>Energ</a:t>
            </a:r>
            <a:r>
              <a:rPr lang="en-US" sz="1600" b="1" dirty="0" err="1"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r>
              <a:rPr lang="en-US" sz="1600" b="1" dirty="0" err="1" smtClean="0"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-US" sz="1600" b="1" dirty="0" smtClean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1" dirty="0" err="1" smtClean="0">
                <a:latin typeface="Century Gothic"/>
                <a:ea typeface="Century Gothic"/>
                <a:cs typeface="Century Gothic"/>
                <a:sym typeface="Century Gothic"/>
              </a:rPr>
              <a:t>na</a:t>
            </a:r>
            <a:r>
              <a:rPr lang="en-US" sz="1600" b="1" dirty="0" smtClean="0">
                <a:latin typeface="Century Gothic"/>
                <a:ea typeface="Century Gothic"/>
                <a:cs typeface="Century Gothic"/>
                <a:sym typeface="Century Gothic"/>
              </a:rPr>
              <a:t> Vida </a:t>
            </a:r>
            <a:r>
              <a:rPr lang="en-US" sz="1600" b="1" dirty="0" err="1" smtClean="0">
                <a:latin typeface="Century Gothic"/>
                <a:ea typeface="Century Gothic"/>
                <a:cs typeface="Century Gothic"/>
                <a:sym typeface="Century Gothic"/>
              </a:rPr>
              <a:t>Diária</a:t>
            </a:r>
            <a:endParaRPr sz="1600" b="1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" name="Shape 92"/>
          <p:cNvSpPr txBox="1"/>
          <p:nvPr/>
        </p:nvSpPr>
        <p:spPr>
          <a:xfrm>
            <a:off x="3252875" y="2141900"/>
            <a:ext cx="2628900" cy="3515950"/>
          </a:xfrm>
          <a:prstGeom prst="rect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GB" dirty="0" err="1">
                <a:latin typeface="Century Gothic"/>
                <a:ea typeface="Century Gothic"/>
                <a:cs typeface="Century Gothic"/>
                <a:sym typeface="Century Gothic"/>
              </a:rPr>
              <a:t>Possíveis</a:t>
            </a:r>
            <a:r>
              <a:rPr lang="en-GB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dirty="0" err="1">
                <a:latin typeface="Century Gothic"/>
                <a:ea typeface="Century Gothic"/>
                <a:cs typeface="Century Gothic"/>
                <a:sym typeface="Century Gothic"/>
              </a:rPr>
              <a:t>subtemas</a:t>
            </a:r>
            <a:r>
              <a:rPr lang="en-GB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dirty="0" err="1">
                <a:latin typeface="Century Gothic"/>
                <a:ea typeface="Century Gothic"/>
                <a:cs typeface="Century Gothic"/>
                <a:sym typeface="Century Gothic"/>
              </a:rPr>
              <a:t>incluem</a:t>
            </a:r>
            <a:r>
              <a:rPr lang="en-GB" dirty="0"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</a:p>
          <a:p>
            <a:pPr lvl="0">
              <a:lnSpc>
                <a:spcPct val="115000"/>
              </a:lnSpc>
            </a:pPr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lvl="0" indent="-222250">
              <a:lnSpc>
                <a:spcPct val="150000"/>
              </a:lnSpc>
              <a:buClr>
                <a:srgbClr val="4394B1"/>
              </a:buClr>
              <a:buSzPts val="1400"/>
              <a:buFont typeface="Century Gothic"/>
              <a:buChar char="►"/>
            </a:pPr>
            <a:r>
              <a:rPr lang="en-GB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-GB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 </a:t>
            </a:r>
            <a:r>
              <a:rPr lang="en-GB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</a:t>
            </a:r>
            <a:r>
              <a:rPr lang="en-GB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relação</a:t>
            </a:r>
            <a:r>
              <a:rPr lang="en-GB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à </a:t>
            </a:r>
            <a:r>
              <a:rPr lang="en-GB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energia</a:t>
            </a:r>
            <a:endParaRPr lang="en-GB" dirty="0" smtClean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lvl="0" indent="-222250">
              <a:lnSpc>
                <a:spcPct val="150000"/>
              </a:lnSpc>
              <a:buClr>
                <a:srgbClr val="4394B1"/>
              </a:buClr>
              <a:buSzPts val="1400"/>
              <a:buFont typeface="Century Gothic"/>
              <a:buChar char="►"/>
            </a:pPr>
            <a:r>
              <a:rPr lang="en-GB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Uso</a:t>
            </a:r>
            <a:r>
              <a:rPr lang="en-GB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lang="en-GB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energia</a:t>
            </a:r>
            <a:r>
              <a:rPr lang="en-GB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r>
              <a:rPr lang="en-GB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nas</a:t>
            </a:r>
            <a:r>
              <a:rPr lang="en-GB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atividades</a:t>
            </a:r>
            <a:r>
              <a:rPr lang="en-GB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lang="en-GB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otidianas</a:t>
            </a:r>
            <a:r>
              <a:rPr lang="en-GB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GB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incluindo</a:t>
            </a:r>
            <a:r>
              <a:rPr lang="en-GB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</a:t>
            </a:r>
            <a:r>
              <a:rPr lang="en-GB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vestimenta</a:t>
            </a:r>
            <a:r>
              <a:rPr lang="en-GB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a </a:t>
            </a:r>
            <a:r>
              <a:rPr lang="en-GB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tecnologia</a:t>
            </a:r>
            <a:r>
              <a:rPr lang="en-GB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 </a:t>
            </a:r>
            <a:r>
              <a:rPr lang="en-GB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os</a:t>
            </a:r>
            <a:r>
              <a:rPr lang="en-GB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alimentos</a:t>
            </a:r>
            <a:endParaRPr lang="en-GB" dirty="0" smtClean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lvl="0" indent="-222250">
              <a:lnSpc>
                <a:spcPct val="150000"/>
              </a:lnSpc>
              <a:buClr>
                <a:srgbClr val="4394B1"/>
              </a:buClr>
              <a:buSzPts val="1400"/>
              <a:buFont typeface="Century Gothic"/>
              <a:buChar char="►"/>
            </a:pPr>
            <a:r>
              <a:rPr lang="en-GB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Transporte</a:t>
            </a:r>
            <a:endParaRPr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" name="Shape 93"/>
          <p:cNvSpPr txBox="1"/>
          <p:nvPr/>
        </p:nvSpPr>
        <p:spPr>
          <a:xfrm>
            <a:off x="6134050" y="1433975"/>
            <a:ext cx="2628900" cy="7080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rgbClr val="9FC5E8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 err="1" smtClean="0">
                <a:latin typeface="Century Gothic"/>
                <a:ea typeface="Century Gothic"/>
                <a:cs typeface="Century Gothic"/>
                <a:sym typeface="Century Gothic"/>
              </a:rPr>
              <a:t>Energ</a:t>
            </a:r>
            <a:r>
              <a:rPr lang="en-US" sz="1600" b="1" dirty="0" err="1"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r>
              <a:rPr lang="en-US" sz="1600" b="1" dirty="0" err="1" smtClean="0"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-US" sz="1600" b="1" dirty="0" smtClean="0">
                <a:latin typeface="Century Gothic"/>
                <a:ea typeface="Century Gothic"/>
                <a:cs typeface="Century Gothic"/>
                <a:sym typeface="Century Gothic"/>
              </a:rPr>
              <a:t> Mental e </a:t>
            </a:r>
            <a:r>
              <a:rPr lang="en-US" sz="1600" b="1" dirty="0" err="1" smtClean="0">
                <a:latin typeface="Century Gothic"/>
                <a:ea typeface="Century Gothic"/>
                <a:cs typeface="Century Gothic"/>
                <a:sym typeface="Century Gothic"/>
              </a:rPr>
              <a:t>Espiritual</a:t>
            </a:r>
            <a:endParaRPr sz="1600" b="1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" name="Shape 94"/>
          <p:cNvSpPr txBox="1"/>
          <p:nvPr/>
        </p:nvSpPr>
        <p:spPr>
          <a:xfrm>
            <a:off x="6134050" y="2141974"/>
            <a:ext cx="2628900" cy="3515875"/>
          </a:xfrm>
          <a:prstGeom prst="rect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GB" dirty="0" err="1">
                <a:latin typeface="Century Gothic"/>
                <a:ea typeface="Century Gothic"/>
                <a:cs typeface="Century Gothic"/>
                <a:sym typeface="Century Gothic"/>
              </a:rPr>
              <a:t>Possíveis</a:t>
            </a:r>
            <a:r>
              <a:rPr lang="en-GB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dirty="0" err="1">
                <a:latin typeface="Century Gothic"/>
                <a:ea typeface="Century Gothic"/>
                <a:cs typeface="Century Gothic"/>
                <a:sym typeface="Century Gothic"/>
              </a:rPr>
              <a:t>subtemas</a:t>
            </a:r>
            <a:r>
              <a:rPr lang="en-GB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dirty="0" err="1">
                <a:latin typeface="Century Gothic"/>
                <a:ea typeface="Century Gothic"/>
                <a:cs typeface="Century Gothic"/>
                <a:sym typeface="Century Gothic"/>
              </a:rPr>
              <a:t>incluem</a:t>
            </a:r>
            <a:r>
              <a:rPr lang="en-GB" dirty="0"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</a:p>
          <a:p>
            <a:pPr marL="285750" lvl="0" indent="-222250">
              <a:lnSpc>
                <a:spcPct val="150000"/>
              </a:lnSpc>
              <a:buClr>
                <a:srgbClr val="4394B1"/>
              </a:buClr>
              <a:buSzPts val="1400"/>
              <a:buFont typeface="Century Gothic"/>
              <a:buChar char="►"/>
            </a:pPr>
            <a:endParaRPr lang="en-GB" dirty="0" smtClean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lvl="0" indent="-222250">
              <a:lnSpc>
                <a:spcPct val="150000"/>
              </a:lnSpc>
              <a:buClr>
                <a:srgbClr val="4394B1"/>
              </a:buClr>
              <a:buSzPts val="1400"/>
              <a:buFont typeface="Century Gothic"/>
              <a:buChar char="►"/>
            </a:pPr>
            <a:r>
              <a:rPr lang="en-GB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Mente</a:t>
            </a:r>
            <a:r>
              <a:rPr lang="en-GB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GB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pensamentos</a:t>
            </a:r>
            <a:r>
              <a:rPr lang="en-GB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lang="en-GB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energia</a:t>
            </a:r>
            <a:r>
              <a:rPr lang="en-GB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 e </a:t>
            </a:r>
            <a:r>
              <a:rPr lang="en-GB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seu</a:t>
            </a:r>
            <a:r>
              <a:rPr lang="en-GB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impacto</a:t>
            </a:r>
            <a:r>
              <a:rPr lang="en-GB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 </a:t>
            </a:r>
            <a:r>
              <a:rPr lang="en-GB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planeta</a:t>
            </a:r>
            <a:endParaRPr lang="en-GB" dirty="0" smtClean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lvl="0" indent="-222250">
              <a:lnSpc>
                <a:spcPct val="150000"/>
              </a:lnSpc>
              <a:buClr>
                <a:srgbClr val="4394B1"/>
              </a:buClr>
              <a:buSzPts val="1400"/>
              <a:buFont typeface="Century Gothic"/>
              <a:buChar char="►"/>
            </a:pPr>
            <a:r>
              <a:rPr lang="en-GB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Poder</a:t>
            </a:r>
            <a:r>
              <a:rPr lang="en-GB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da </a:t>
            </a:r>
            <a:r>
              <a:rPr lang="en-GB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oração</a:t>
            </a:r>
            <a:r>
              <a:rPr lang="en-GB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GB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</a:t>
            </a:r>
            <a:r>
              <a:rPr lang="en-GB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edas </a:t>
            </a:r>
            <a:r>
              <a:rPr lang="en-GB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lang="en-GB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meditação</a:t>
            </a:r>
            <a:endParaRPr lang="en-GB" dirty="0" smtClean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lvl="0" indent="-222250">
              <a:lnSpc>
                <a:spcPct val="150000"/>
              </a:lnSpc>
              <a:buClr>
                <a:srgbClr val="4394B1"/>
              </a:buClr>
              <a:buSzPts val="1400"/>
              <a:buFont typeface="Century Gothic"/>
              <a:buChar char="►"/>
            </a:pPr>
            <a:r>
              <a:rPr lang="en-GB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Conectando</a:t>
            </a:r>
            <a:r>
              <a:rPr lang="en-GB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-se à </a:t>
            </a:r>
            <a:r>
              <a:rPr lang="en-GB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fonte</a:t>
            </a:r>
            <a:r>
              <a:rPr lang="en-GB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</a:t>
            </a:r>
            <a:r>
              <a:rPr lang="en-GB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energia</a:t>
            </a:r>
            <a:r>
              <a:rPr lang="en-GB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interna</a:t>
            </a:r>
            <a:endParaRPr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Shape 95"/>
          <p:cNvSpPr/>
          <p:nvPr/>
        </p:nvSpPr>
        <p:spPr>
          <a:xfrm flipH="1">
            <a:off x="301153" y="1361487"/>
            <a:ext cx="326700" cy="315000"/>
          </a:xfrm>
          <a:prstGeom prst="ellipse">
            <a:avLst/>
          </a:prstGeom>
          <a:solidFill>
            <a:srgbClr val="3C78D8"/>
          </a:solidFill>
          <a:ln w="9525" cap="flat" cmpd="sng">
            <a:solidFill>
              <a:srgbClr val="D0E0E3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F3F3F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b="1">
              <a:solidFill>
                <a:srgbClr val="F3F3F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Shape 96"/>
          <p:cNvSpPr/>
          <p:nvPr/>
        </p:nvSpPr>
        <p:spPr>
          <a:xfrm>
            <a:off x="3138200" y="1361487"/>
            <a:ext cx="326700" cy="315000"/>
          </a:xfrm>
          <a:prstGeom prst="ellipse">
            <a:avLst/>
          </a:prstGeom>
          <a:solidFill>
            <a:srgbClr val="3C78D8"/>
          </a:solidFill>
          <a:ln w="9525" cap="flat" cmpd="sng">
            <a:solidFill>
              <a:srgbClr val="D0E0E3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F3F3F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b="1">
              <a:solidFill>
                <a:srgbClr val="F3F3F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Shape 97"/>
          <p:cNvSpPr/>
          <p:nvPr/>
        </p:nvSpPr>
        <p:spPr>
          <a:xfrm>
            <a:off x="5975251" y="1361487"/>
            <a:ext cx="326700" cy="315000"/>
          </a:xfrm>
          <a:prstGeom prst="ellipse">
            <a:avLst/>
          </a:prstGeom>
          <a:solidFill>
            <a:srgbClr val="3C78D8"/>
          </a:solidFill>
          <a:ln w="9525" cap="flat" cmpd="sng">
            <a:solidFill>
              <a:srgbClr val="D0E0E3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F3F3F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 b="1">
              <a:solidFill>
                <a:srgbClr val="F3F3F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/>
        </p:nvSpPr>
        <p:spPr>
          <a:xfrm>
            <a:off x="391875" y="522525"/>
            <a:ext cx="86433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rgbClr val="C00000"/>
              </a:buClr>
              <a:buSzPts val="4000"/>
            </a:pPr>
            <a:r>
              <a:rPr lang="en-GB" sz="3900" b="1" dirty="0" err="1" smtClean="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Vários</a:t>
            </a:r>
            <a:r>
              <a:rPr lang="en-GB" sz="3900" b="1" dirty="0" smtClean="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3900" b="1" dirty="0" err="1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recursos</a:t>
            </a:r>
            <a:r>
              <a:rPr lang="en-GB" sz="3900" b="1" dirty="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</a:t>
            </a:r>
            <a:r>
              <a:rPr lang="en-GB" sz="3900" b="1" dirty="0" err="1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cada</a:t>
            </a:r>
            <a:r>
              <a:rPr lang="en-GB" sz="3900" b="1" dirty="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3900" b="1" dirty="0" err="1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módulo</a:t>
            </a:r>
            <a:endParaRPr sz="3900" b="1" i="0" u="none" strike="noStrike" cap="none" dirty="0">
              <a:solidFill>
                <a:srgbClr val="C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Shape 103"/>
          <p:cNvSpPr txBox="1"/>
          <p:nvPr/>
        </p:nvSpPr>
        <p:spPr>
          <a:xfrm>
            <a:off x="380875" y="1416200"/>
            <a:ext cx="6041700" cy="47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800"/>
            </a:pPr>
            <a:r>
              <a:rPr lang="en-GB" sz="1800" b="1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Conteúdo</a:t>
            </a:r>
            <a:r>
              <a:rPr lang="en-GB" sz="18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</a:t>
            </a:r>
            <a:r>
              <a:rPr lang="en-GB" sz="1800" b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cada</a:t>
            </a:r>
            <a:r>
              <a:rPr lang="en-GB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800" b="1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módulo</a:t>
            </a:r>
            <a:r>
              <a:rPr lang="en-GB" sz="18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endParaRPr sz="18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lvl="0" indent="-241300">
              <a:lnSpc>
                <a:spcPct val="150000"/>
              </a:lnSpc>
              <a:buClr>
                <a:srgbClr val="4394B1"/>
              </a:buClr>
              <a:buSzPts val="1700"/>
              <a:buFont typeface="Century Gothic"/>
              <a:buChar char="►"/>
            </a:pPr>
            <a:r>
              <a:rPr lang="en-GB" sz="150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Gui</a:t>
            </a:r>
            <a:r>
              <a:rPr lang="en-US" sz="15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 de </a:t>
            </a:r>
            <a:r>
              <a:rPr lang="en-US" sz="150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Círculos</a:t>
            </a:r>
            <a:r>
              <a:rPr lang="en-US" sz="15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lang="en-US" sz="150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Estudos</a:t>
            </a:r>
            <a:r>
              <a:rPr lang="en-US" sz="15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50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</a:t>
            </a:r>
            <a:r>
              <a:rPr lang="en-GB" sz="15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5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formato</a:t>
            </a:r>
            <a:r>
              <a:rPr lang="en-GB" sz="15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5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PDF</a:t>
            </a:r>
          </a:p>
          <a:p>
            <a:pPr marL="285750" lvl="0" indent="-241300">
              <a:lnSpc>
                <a:spcPct val="150000"/>
              </a:lnSpc>
              <a:buClr>
                <a:srgbClr val="4394B1"/>
              </a:buClr>
              <a:buSzPts val="1700"/>
              <a:buFont typeface="Century Gothic"/>
              <a:buChar char="►"/>
            </a:pPr>
            <a:r>
              <a:rPr lang="en-GB" sz="150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Guias</a:t>
            </a:r>
            <a:r>
              <a:rPr lang="en-GB" sz="15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5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</a:t>
            </a:r>
            <a:r>
              <a:rPr lang="en-GB" sz="150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Círculos</a:t>
            </a:r>
            <a:r>
              <a:rPr lang="en-GB" sz="15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5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</a:t>
            </a:r>
            <a:r>
              <a:rPr lang="en-GB" sz="150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Estudos</a:t>
            </a:r>
            <a:r>
              <a:rPr lang="en-GB" sz="15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com slides </a:t>
            </a:r>
            <a:r>
              <a:rPr lang="en-GB" sz="15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</a:t>
            </a:r>
            <a:r>
              <a:rPr lang="en-GB" sz="150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Powerpoint</a:t>
            </a:r>
            <a:endParaRPr lang="en-GB" sz="1500" dirty="0" smtClean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lvl="0" indent="-241300">
              <a:lnSpc>
                <a:spcPct val="150000"/>
              </a:lnSpc>
              <a:buClr>
                <a:srgbClr val="4394B1"/>
              </a:buClr>
              <a:buSzPts val="1700"/>
              <a:buFont typeface="Century Gothic"/>
              <a:buChar char="►"/>
            </a:pPr>
            <a:r>
              <a:rPr lang="en-GB" sz="150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Planos</a:t>
            </a:r>
            <a:r>
              <a:rPr lang="en-GB" sz="15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5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</a:t>
            </a:r>
            <a:r>
              <a:rPr lang="en-GB" sz="150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Estudo</a:t>
            </a:r>
            <a:r>
              <a:rPr lang="en-GB" sz="15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5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</a:t>
            </a:r>
            <a:r>
              <a:rPr lang="en-GB" sz="150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Educação</a:t>
            </a:r>
            <a:r>
              <a:rPr lang="en-US" sz="15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50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Espiritual</a:t>
            </a:r>
            <a:r>
              <a:rPr lang="en-US" sz="15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Sai </a:t>
            </a:r>
            <a:r>
              <a:rPr lang="en-GB" sz="15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(EES) e/</a:t>
            </a:r>
            <a:r>
              <a:rPr lang="en-GB" sz="150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ou</a:t>
            </a:r>
            <a:r>
              <a:rPr lang="en-GB" sz="15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50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sugestões</a:t>
            </a:r>
            <a:r>
              <a:rPr lang="en-GB" sz="15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5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</a:t>
            </a:r>
            <a:r>
              <a:rPr lang="en-GB" sz="150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atividades</a:t>
            </a:r>
            <a:endParaRPr lang="en-GB" sz="1500" dirty="0" smtClean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lvl="0" indent="-241300">
              <a:lnSpc>
                <a:spcPct val="150000"/>
              </a:lnSpc>
              <a:buClr>
                <a:srgbClr val="4394B1"/>
              </a:buClr>
              <a:buSzPts val="1700"/>
              <a:buFont typeface="Century Gothic"/>
              <a:buChar char="►"/>
            </a:pPr>
            <a:r>
              <a:rPr lang="en-GB" sz="150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Infográficos</a:t>
            </a:r>
            <a:r>
              <a:rPr lang="en-GB" sz="15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 </a:t>
            </a:r>
            <a:r>
              <a:rPr lang="en-GB" sz="150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cartazes</a:t>
            </a:r>
            <a:r>
              <a:rPr lang="en-GB" sz="15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com dados/</a:t>
            </a:r>
            <a:r>
              <a:rPr lang="en-GB" sz="150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conselhos</a:t>
            </a:r>
            <a:r>
              <a:rPr lang="en-GB" sz="15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5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</a:t>
            </a:r>
            <a:r>
              <a:rPr lang="en-GB" sz="15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redes</a:t>
            </a:r>
            <a:r>
              <a:rPr lang="en-GB" sz="15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50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sociais</a:t>
            </a:r>
            <a:r>
              <a:rPr lang="en-GB" sz="15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5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lang="en-GB" sz="15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50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distribução</a:t>
            </a:r>
            <a:r>
              <a:rPr lang="en-GB" sz="15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50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mais</a:t>
            </a:r>
            <a:r>
              <a:rPr lang="en-GB" sz="15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50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ampla</a:t>
            </a:r>
            <a:endParaRPr sz="15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rPr lang="en-GB" sz="1800" b="1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Materiais</a:t>
            </a:r>
            <a:r>
              <a:rPr lang="en-GB" sz="18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800" b="1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gerais</a:t>
            </a:r>
            <a:r>
              <a:rPr lang="en-GB" sz="1800" b="1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endParaRPr sz="18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lvl="0" indent="-241300">
              <a:lnSpc>
                <a:spcPct val="150000"/>
              </a:lnSpc>
              <a:buClr>
                <a:srgbClr val="4394B1"/>
              </a:buClr>
              <a:buSzPts val="1700"/>
              <a:buFont typeface="Century Gothic"/>
              <a:buChar char="►"/>
            </a:pPr>
            <a:r>
              <a:rPr lang="en-GB" sz="15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Video </a:t>
            </a:r>
            <a:r>
              <a:rPr lang="en-GB" sz="15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 </a:t>
            </a:r>
            <a:r>
              <a:rPr lang="en-GB" sz="150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apresenta</a:t>
            </a:r>
            <a:r>
              <a:rPr lang="en-GB" sz="15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SAP </a:t>
            </a:r>
            <a:r>
              <a:rPr lang="en-GB" sz="15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2018 </a:t>
            </a:r>
            <a:r>
              <a:rPr lang="mr-IN" sz="15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–</a:t>
            </a:r>
            <a:r>
              <a:rPr lang="en-GB" sz="15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50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Proteger</a:t>
            </a:r>
            <a:r>
              <a:rPr lang="en-GB" sz="15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 </a:t>
            </a:r>
            <a:r>
              <a:rPr lang="en-GB" sz="150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Planeta</a:t>
            </a:r>
            <a:endParaRPr lang="en-GB" sz="1500" dirty="0" smtClean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lvl="0" indent="-241300">
              <a:lnSpc>
                <a:spcPct val="150000"/>
              </a:lnSpc>
              <a:buClr>
                <a:srgbClr val="4394B1"/>
              </a:buClr>
              <a:buSzPts val="1700"/>
              <a:buFont typeface="Century Gothic"/>
              <a:buChar char="►"/>
            </a:pPr>
            <a:r>
              <a:rPr lang="en-GB" sz="150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Conselhos</a:t>
            </a:r>
            <a:r>
              <a:rPr lang="en-GB" sz="15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50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práticos</a:t>
            </a:r>
            <a:r>
              <a:rPr lang="en-GB" sz="15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50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pessoais</a:t>
            </a:r>
            <a:r>
              <a:rPr lang="en-GB" sz="15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 de Centro </a:t>
            </a:r>
            <a:r>
              <a:rPr lang="en-GB" sz="150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relacionados</a:t>
            </a:r>
            <a:r>
              <a:rPr lang="en-GB" sz="15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à </a:t>
            </a:r>
            <a:r>
              <a:rPr lang="en-GB" sz="150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energia</a:t>
            </a:r>
            <a:r>
              <a:rPr lang="en-GB" sz="15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</a:p>
          <a:p>
            <a:pPr marL="285750" lvl="0" indent="-241300">
              <a:lnSpc>
                <a:spcPct val="150000"/>
              </a:lnSpc>
              <a:buClr>
                <a:srgbClr val="4394B1"/>
              </a:buClr>
              <a:buSzPts val="1700"/>
              <a:buFont typeface="Century Gothic"/>
              <a:buChar char="►"/>
            </a:pPr>
            <a:r>
              <a:rPr lang="en-GB" sz="150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Serviço</a:t>
            </a:r>
            <a:r>
              <a:rPr lang="en-GB" sz="15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5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alto </a:t>
            </a:r>
            <a:r>
              <a:rPr lang="en-GB" sz="150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nível</a:t>
            </a:r>
            <a:r>
              <a:rPr lang="en-GB" sz="15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 </a:t>
            </a:r>
            <a:r>
              <a:rPr lang="en-GB" sz="150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guia</a:t>
            </a:r>
            <a:r>
              <a:rPr lang="en-GB" sz="15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5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</a:t>
            </a:r>
            <a:r>
              <a:rPr lang="en-GB" sz="15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alcance</a:t>
            </a:r>
            <a:r>
              <a:rPr lang="en-GB" sz="15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50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comunitário</a:t>
            </a:r>
            <a:endParaRPr sz="15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94B1"/>
              </a:buClr>
              <a:buSzPts val="2400"/>
              <a:buFont typeface="Century Gothic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04" name="Shape 104"/>
          <p:cNvCxnSpPr/>
          <p:nvPr/>
        </p:nvCxnSpPr>
        <p:spPr>
          <a:xfrm>
            <a:off x="533285" y="1270220"/>
            <a:ext cx="3190800" cy="0"/>
          </a:xfrm>
          <a:prstGeom prst="straightConnector1">
            <a:avLst/>
          </a:prstGeom>
          <a:noFill/>
          <a:ln w="9525" cap="flat" cmpd="sng">
            <a:solidFill>
              <a:srgbClr val="283888"/>
            </a:solidFill>
            <a:prstDash val="solid"/>
            <a:miter lim="8000"/>
            <a:headEnd type="none" w="med" len="med"/>
            <a:tailEnd type="none" w="med" len="med"/>
          </a:ln>
        </p:spPr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38125" y="3771350"/>
            <a:ext cx="2005237" cy="200523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2575" y="1503437"/>
            <a:ext cx="1980785" cy="199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/>
        </p:nvSpPr>
        <p:spPr>
          <a:xfrm>
            <a:off x="391875" y="522525"/>
            <a:ext cx="86433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Century Gothic"/>
              <a:buNone/>
            </a:pPr>
            <a:r>
              <a:rPr lang="en-GB" sz="3900" b="1" dirty="0" err="1" smtClean="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Outras</a:t>
            </a:r>
            <a:r>
              <a:rPr lang="en-GB" sz="3900" b="1" dirty="0" smtClean="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3900" b="1" dirty="0" err="1" smtClean="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iniciativas</a:t>
            </a:r>
            <a:r>
              <a:rPr lang="en-GB" sz="3900" b="1" dirty="0" smtClean="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3900" b="1" dirty="0" err="1" smtClean="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durante</a:t>
            </a:r>
            <a:r>
              <a:rPr lang="en-GB" sz="3900" b="1" dirty="0" smtClean="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3900" b="1" dirty="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-GB" sz="3900" b="1" dirty="0" smtClean="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</a:t>
            </a:r>
            <a:r>
              <a:rPr lang="en-US" sz="3900" b="1" dirty="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r>
              <a:rPr lang="en-US" sz="3900" b="1" dirty="0" smtClean="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3900" b="1" i="0" u="none" strike="noStrike" cap="none" dirty="0">
              <a:solidFill>
                <a:srgbClr val="C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12" name="Shape 112"/>
          <p:cNvCxnSpPr/>
          <p:nvPr/>
        </p:nvCxnSpPr>
        <p:spPr>
          <a:xfrm>
            <a:off x="533285" y="1270220"/>
            <a:ext cx="3190800" cy="0"/>
          </a:xfrm>
          <a:prstGeom prst="straightConnector1">
            <a:avLst/>
          </a:prstGeom>
          <a:noFill/>
          <a:ln w="9525" cap="flat" cmpd="sng">
            <a:solidFill>
              <a:srgbClr val="283888"/>
            </a:solidFill>
            <a:prstDash val="solid"/>
            <a:miter lim="8000"/>
            <a:headEnd type="none" w="med" len="med"/>
            <a:tailEnd type="none" w="med" len="med"/>
          </a:ln>
        </p:spPr>
      </p:cxnSp>
      <p:sp>
        <p:nvSpPr>
          <p:cNvPr id="113" name="Shape 113"/>
          <p:cNvSpPr/>
          <p:nvPr/>
        </p:nvSpPr>
        <p:spPr>
          <a:xfrm>
            <a:off x="2554249" y="1974131"/>
            <a:ext cx="6165000" cy="1019455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4" name="Shape 114"/>
          <p:cNvSpPr/>
          <p:nvPr/>
        </p:nvSpPr>
        <p:spPr>
          <a:xfrm>
            <a:off x="424850" y="1974131"/>
            <a:ext cx="2502900" cy="1019455"/>
          </a:xfrm>
          <a:prstGeom prst="homePlate">
            <a:avLst>
              <a:gd name="adj" fmla="val 26719"/>
            </a:avLst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539675" y="1900626"/>
            <a:ext cx="2271300" cy="989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Hora do </a:t>
            </a:r>
            <a:r>
              <a:rPr lang="en-US" sz="1600" b="1" dirty="0" err="1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Planeta</a:t>
            </a:r>
            <a:endParaRPr sz="16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600" b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(24 de </a:t>
            </a:r>
            <a:r>
              <a:rPr lang="en-GB" sz="1600" b="1" dirty="0" err="1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Março</a:t>
            </a:r>
            <a:r>
              <a:rPr lang="en-GB" sz="1600" b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endParaRPr sz="16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6" name="Shape 116"/>
          <p:cNvSpPr/>
          <p:nvPr/>
        </p:nvSpPr>
        <p:spPr>
          <a:xfrm>
            <a:off x="2320999" y="3260483"/>
            <a:ext cx="6398100" cy="989369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Shape 117"/>
          <p:cNvSpPr/>
          <p:nvPr/>
        </p:nvSpPr>
        <p:spPr>
          <a:xfrm>
            <a:off x="424825" y="3260483"/>
            <a:ext cx="2502900" cy="989369"/>
          </a:xfrm>
          <a:prstGeom prst="homePlate">
            <a:avLst>
              <a:gd name="adj" fmla="val 26719"/>
            </a:avLst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539675" y="3184708"/>
            <a:ext cx="2271300" cy="989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600" b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r>
              <a:rPr lang="en-US" sz="1600" b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r>
              <a:rPr lang="en-US" sz="1600" b="1" dirty="0" err="1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-US" sz="1600" b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do </a:t>
            </a:r>
            <a:r>
              <a:rPr lang="en-US" sz="1600" b="1" dirty="0" err="1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Planeta</a:t>
            </a:r>
            <a:r>
              <a:rPr lang="en-US" sz="1600" b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600" b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(22 de Abril)  </a:t>
            </a:r>
            <a:endParaRPr sz="16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9" name="Shape 119"/>
          <p:cNvSpPr/>
          <p:nvPr/>
        </p:nvSpPr>
        <p:spPr>
          <a:xfrm>
            <a:off x="2379299" y="4544588"/>
            <a:ext cx="6339900" cy="989369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Shape 120"/>
          <p:cNvSpPr/>
          <p:nvPr/>
        </p:nvSpPr>
        <p:spPr>
          <a:xfrm>
            <a:off x="424825" y="4544557"/>
            <a:ext cx="2502900" cy="989369"/>
          </a:xfrm>
          <a:prstGeom prst="homePlate">
            <a:avLst>
              <a:gd name="adj" fmla="val 26719"/>
            </a:avLst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Shape 121"/>
          <p:cNvSpPr txBox="1"/>
          <p:nvPr/>
        </p:nvSpPr>
        <p:spPr>
          <a:xfrm>
            <a:off x="3063050" y="3174853"/>
            <a:ext cx="5656200" cy="10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dirty="0" err="1" smtClean="0">
                <a:latin typeface="Century Gothic"/>
                <a:ea typeface="Century Gothic"/>
                <a:cs typeface="Century Gothic"/>
                <a:sym typeface="Century Gothic"/>
              </a:rPr>
              <a:t>Incentiva</a:t>
            </a:r>
            <a:r>
              <a:rPr lang="en-US" dirty="0" smtClean="0">
                <a:latin typeface="Century Gothic"/>
                <a:ea typeface="Century Gothic"/>
                <a:cs typeface="Century Gothic"/>
                <a:sym typeface="Century Gothic"/>
              </a:rPr>
              <a:t>-se </a:t>
            </a:r>
            <a:r>
              <a:rPr lang="en-US" dirty="0" err="1" smtClean="0">
                <a:latin typeface="Century Gothic"/>
                <a:ea typeface="Century Gothic"/>
                <a:cs typeface="Century Gothic"/>
                <a:sym typeface="Century Gothic"/>
              </a:rPr>
              <a:t>aos</a:t>
            </a:r>
            <a:r>
              <a:rPr lang="en-US" dirty="0" smtClean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dirty="0" err="1" smtClean="0">
                <a:latin typeface="Century Gothic"/>
                <a:ea typeface="Century Gothic"/>
                <a:cs typeface="Century Gothic"/>
                <a:sym typeface="Century Gothic"/>
              </a:rPr>
              <a:t>Centros</a:t>
            </a:r>
            <a:r>
              <a:rPr lang="en-US" dirty="0" smtClean="0"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lang="en-US" dirty="0" err="1" smtClean="0">
                <a:latin typeface="Century Gothic"/>
                <a:ea typeface="Century Gothic"/>
                <a:cs typeface="Century Gothic"/>
                <a:sym typeface="Century Gothic"/>
              </a:rPr>
              <a:t>todo</a:t>
            </a:r>
            <a:r>
              <a:rPr lang="en-US" dirty="0" smtClean="0">
                <a:latin typeface="Century Gothic"/>
                <a:ea typeface="Century Gothic"/>
                <a:cs typeface="Century Gothic"/>
                <a:sym typeface="Century Gothic"/>
              </a:rPr>
              <a:t> o </a:t>
            </a:r>
            <a:r>
              <a:rPr lang="en-US" dirty="0" err="1" smtClean="0">
                <a:latin typeface="Century Gothic"/>
                <a:ea typeface="Century Gothic"/>
                <a:cs typeface="Century Gothic"/>
                <a:sym typeface="Century Gothic"/>
              </a:rPr>
              <a:t>mundo</a:t>
            </a:r>
            <a:r>
              <a:rPr lang="en-US" dirty="0" smtClean="0">
                <a:latin typeface="Century Gothic"/>
                <a:ea typeface="Century Gothic"/>
                <a:cs typeface="Century Gothic"/>
                <a:sym typeface="Century Gothic"/>
              </a:rPr>
              <a:t> a </a:t>
            </a:r>
            <a:r>
              <a:rPr lang="en-US" dirty="0" err="1" smtClean="0">
                <a:latin typeface="Century Gothic"/>
                <a:ea typeface="Century Gothic"/>
                <a:cs typeface="Century Gothic"/>
                <a:sym typeface="Century Gothic"/>
              </a:rPr>
              <a:t>realizar</a:t>
            </a:r>
            <a:r>
              <a:rPr lang="en-US" dirty="0" smtClean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dirty="0" err="1" smtClean="0">
                <a:latin typeface="Century Gothic"/>
                <a:ea typeface="Century Gothic"/>
                <a:cs typeface="Century Gothic"/>
                <a:sym typeface="Century Gothic"/>
              </a:rPr>
              <a:t>uma</a:t>
            </a:r>
            <a:r>
              <a:rPr lang="en-US" dirty="0" smtClean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dirty="0" err="1" smtClean="0">
                <a:latin typeface="Century Gothic"/>
                <a:ea typeface="Century Gothic"/>
                <a:cs typeface="Century Gothic"/>
                <a:sym typeface="Century Gothic"/>
              </a:rPr>
              <a:t>oferenda</a:t>
            </a:r>
            <a:r>
              <a:rPr lang="en-US" dirty="0" smtClean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dirty="0" err="1" smtClean="0">
                <a:latin typeface="Century Gothic"/>
                <a:ea typeface="Century Gothic"/>
                <a:cs typeface="Century Gothic"/>
                <a:sym typeface="Century Gothic"/>
              </a:rPr>
              <a:t>espiritual</a:t>
            </a:r>
            <a:r>
              <a:rPr lang="en-US" dirty="0" smtClean="0"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lang="en-US" dirty="0" err="1" smtClean="0">
                <a:latin typeface="Century Gothic"/>
                <a:ea typeface="Century Gothic"/>
                <a:cs typeface="Century Gothic"/>
                <a:sym typeface="Century Gothic"/>
              </a:rPr>
              <a:t>sua</a:t>
            </a:r>
            <a:r>
              <a:rPr lang="en-US" dirty="0" smtClean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dirty="0" err="1" smtClean="0">
                <a:latin typeface="Century Gothic"/>
                <a:ea typeface="Century Gothic"/>
                <a:cs typeface="Century Gothic"/>
                <a:sym typeface="Century Gothic"/>
              </a:rPr>
              <a:t>preferência</a:t>
            </a:r>
            <a:r>
              <a:rPr lang="en-US" dirty="0" smtClean="0">
                <a:latin typeface="Century Gothic"/>
                <a:ea typeface="Century Gothic"/>
                <a:cs typeface="Century Gothic"/>
                <a:sym typeface="Century Gothic"/>
              </a:rPr>
              <a:t> no </a:t>
            </a:r>
            <a:r>
              <a:rPr lang="en-US" dirty="0" err="1" smtClean="0">
                <a:latin typeface="Century Gothic"/>
                <a:ea typeface="Century Gothic"/>
                <a:cs typeface="Century Gothic"/>
                <a:sym typeface="Century Gothic"/>
              </a:rPr>
              <a:t>Dia</a:t>
            </a:r>
            <a:r>
              <a:rPr lang="en-US" dirty="0" smtClean="0">
                <a:latin typeface="Century Gothic"/>
                <a:ea typeface="Century Gothic"/>
                <a:cs typeface="Century Gothic"/>
                <a:sym typeface="Century Gothic"/>
              </a:rPr>
              <a:t> do </a:t>
            </a:r>
            <a:r>
              <a:rPr lang="en-US" dirty="0" err="1" smtClean="0">
                <a:latin typeface="Century Gothic"/>
                <a:ea typeface="Century Gothic"/>
                <a:cs typeface="Century Gothic"/>
                <a:sym typeface="Century Gothic"/>
              </a:rPr>
              <a:t>Planeta</a:t>
            </a:r>
            <a:r>
              <a:rPr lang="en-US" dirty="0" smtClean="0"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dirty="0" err="1" smtClean="0">
                <a:latin typeface="Century Gothic"/>
                <a:ea typeface="Century Gothic"/>
                <a:cs typeface="Century Gothic"/>
                <a:sym typeface="Century Gothic"/>
              </a:rPr>
              <a:t>enquanto</a:t>
            </a:r>
            <a:r>
              <a:rPr lang="en-US" dirty="0" smtClean="0">
                <a:latin typeface="Century Gothic"/>
                <a:ea typeface="Century Gothic"/>
                <a:cs typeface="Century Gothic"/>
                <a:sym typeface="Century Gothic"/>
              </a:rPr>
              <a:t> se </a:t>
            </a:r>
            <a:r>
              <a:rPr lang="en-US" dirty="0" err="1" smtClean="0">
                <a:latin typeface="Century Gothic"/>
                <a:ea typeface="Century Gothic"/>
                <a:cs typeface="Century Gothic"/>
                <a:sym typeface="Century Gothic"/>
              </a:rPr>
              <a:t>comemora</a:t>
            </a:r>
            <a:r>
              <a:rPr lang="en-US" dirty="0" smtClean="0">
                <a:latin typeface="Century Gothic"/>
                <a:ea typeface="Century Gothic"/>
                <a:cs typeface="Century Gothic"/>
                <a:sym typeface="Century Gothic"/>
              </a:rPr>
              <a:t> o </a:t>
            </a:r>
            <a:r>
              <a:rPr lang="en-US" dirty="0" err="1" smtClean="0">
                <a:latin typeface="Century Gothic"/>
                <a:ea typeface="Century Gothic"/>
                <a:cs typeface="Century Gothic"/>
                <a:sym typeface="Century Gothic"/>
              </a:rPr>
              <a:t>Dia</a:t>
            </a:r>
            <a:r>
              <a:rPr lang="en-US" dirty="0" smtClean="0"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lang="en-US" dirty="0" err="1" smtClean="0">
                <a:latin typeface="Century Gothic"/>
                <a:ea typeface="Century Gothic"/>
                <a:cs typeface="Century Gothic"/>
                <a:sym typeface="Century Gothic"/>
              </a:rPr>
              <a:t>Aradhana</a:t>
            </a:r>
            <a:r>
              <a:rPr lang="en-US" dirty="0" smtClean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dirty="0" err="1" smtClean="0">
                <a:latin typeface="Century Gothic"/>
                <a:ea typeface="Century Gothic"/>
                <a:cs typeface="Century Gothic"/>
                <a:sym typeface="Century Gothic"/>
              </a:rPr>
              <a:t>Mahatsovam</a:t>
            </a:r>
            <a:r>
              <a:rPr lang="en-US" dirty="0" smtClean="0">
                <a:latin typeface="Century Gothic"/>
                <a:ea typeface="Century Gothic"/>
                <a:cs typeface="Century Gothic"/>
                <a:sym typeface="Century Gothic"/>
              </a:rPr>
              <a:t> e o </a:t>
            </a:r>
            <a:r>
              <a:rPr lang="en-US" dirty="0" err="1" smtClean="0">
                <a:latin typeface="Century Gothic"/>
                <a:ea typeface="Century Gothic"/>
                <a:cs typeface="Century Gothic"/>
                <a:sym typeface="Century Gothic"/>
              </a:rPr>
              <a:t>dia</a:t>
            </a:r>
            <a:r>
              <a:rPr lang="en-US" dirty="0" smtClean="0">
                <a:latin typeface="Century Gothic"/>
                <a:ea typeface="Century Gothic"/>
                <a:cs typeface="Century Gothic"/>
                <a:sym typeface="Century Gothic"/>
              </a:rPr>
              <a:t> Mundial dos </a:t>
            </a:r>
            <a:r>
              <a:rPr lang="en-US" dirty="0" err="1" smtClean="0">
                <a:latin typeface="Century Gothic"/>
                <a:ea typeface="Century Gothic"/>
                <a:cs typeface="Century Gothic"/>
                <a:sym typeface="Century Gothic"/>
              </a:rPr>
              <a:t>Valores</a:t>
            </a:r>
            <a:r>
              <a:rPr lang="en-US" dirty="0" smtClean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dirty="0" err="1" smtClean="0">
                <a:latin typeface="Century Gothic"/>
                <a:ea typeface="Century Gothic"/>
                <a:cs typeface="Century Gothic"/>
                <a:sym typeface="Century Gothic"/>
              </a:rPr>
              <a:t>Humanos</a:t>
            </a:r>
            <a:r>
              <a:rPr lang="en-US" dirty="0" smtClean="0">
                <a:latin typeface="Century Gothic"/>
                <a:ea typeface="Century Gothic"/>
                <a:cs typeface="Century Gothic"/>
                <a:sym typeface="Century Gothic"/>
              </a:rPr>
              <a:t> (24 </a:t>
            </a:r>
            <a:r>
              <a:rPr lang="en-US" dirty="0">
                <a:latin typeface="Century Gothic"/>
                <a:ea typeface="Century Gothic"/>
                <a:cs typeface="Century Gothic"/>
                <a:sym typeface="Century Gothic"/>
              </a:rPr>
              <a:t>de </a:t>
            </a:r>
            <a:r>
              <a:rPr lang="en-US" dirty="0" smtClean="0">
                <a:latin typeface="Century Gothic"/>
                <a:ea typeface="Century Gothic"/>
                <a:cs typeface="Century Gothic"/>
                <a:sym typeface="Century Gothic"/>
              </a:rPr>
              <a:t>Abril</a:t>
            </a:r>
            <a:r>
              <a:rPr lang="en-US" dirty="0"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539675" y="4468882"/>
            <a:ext cx="2271300" cy="989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600" b="1" dirty="0" err="1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Iniciativa</a:t>
            </a:r>
            <a:r>
              <a:rPr lang="en-GB" sz="1600" b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lang="en-GB" sz="1600" b="1" dirty="0" err="1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Educação</a:t>
            </a:r>
            <a:r>
              <a:rPr lang="en-US" sz="1600" b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1" dirty="0" err="1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Espiritual</a:t>
            </a:r>
            <a:r>
              <a:rPr lang="en-US" sz="1600" b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Sai </a:t>
            </a:r>
            <a:r>
              <a:rPr lang="en-GB" sz="1600" b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lang="en-GB" sz="16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-GB" sz="1600" b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600" b="1" dirty="0" err="1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determinar</a:t>
            </a:r>
            <a:r>
              <a:rPr lang="en-GB" sz="1600" b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endParaRPr sz="16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3" name="Shape 123"/>
          <p:cNvSpPr txBox="1"/>
          <p:nvPr/>
        </p:nvSpPr>
        <p:spPr>
          <a:xfrm>
            <a:off x="3125750" y="1903725"/>
            <a:ext cx="5593500" cy="9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GB" dirty="0" err="1" smtClean="0">
                <a:latin typeface="Century Gothic"/>
                <a:ea typeface="Century Gothic"/>
                <a:cs typeface="Century Gothic"/>
                <a:sym typeface="Century Gothic"/>
              </a:rPr>
              <a:t>Incentiva</a:t>
            </a:r>
            <a:r>
              <a:rPr lang="en-GB" dirty="0" smtClean="0">
                <a:latin typeface="Century Gothic"/>
                <a:ea typeface="Century Gothic"/>
                <a:cs typeface="Century Gothic"/>
                <a:sym typeface="Century Gothic"/>
              </a:rPr>
              <a:t>-se que </a:t>
            </a:r>
            <a:r>
              <a:rPr lang="en-GB" dirty="0" err="1" smtClean="0">
                <a:latin typeface="Century Gothic"/>
                <a:ea typeface="Century Gothic"/>
                <a:cs typeface="Century Gothic"/>
                <a:sym typeface="Century Gothic"/>
              </a:rPr>
              <a:t>os</a:t>
            </a:r>
            <a:r>
              <a:rPr lang="en-GB" dirty="0" smtClean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dirty="0" err="1" smtClean="0">
                <a:latin typeface="Century Gothic"/>
                <a:ea typeface="Century Gothic"/>
                <a:cs typeface="Century Gothic"/>
                <a:sym typeface="Century Gothic"/>
              </a:rPr>
              <a:t>devotos</a:t>
            </a:r>
            <a:r>
              <a:rPr lang="en-GB" dirty="0" smtClean="0">
                <a:latin typeface="Century Gothic"/>
                <a:ea typeface="Century Gothic"/>
                <a:cs typeface="Century Gothic"/>
                <a:sym typeface="Century Gothic"/>
              </a:rPr>
              <a:t> se </a:t>
            </a:r>
            <a:r>
              <a:rPr lang="en-GB" dirty="0" err="1" smtClean="0">
                <a:latin typeface="Century Gothic"/>
                <a:ea typeface="Century Gothic"/>
                <a:cs typeface="Century Gothic"/>
                <a:sym typeface="Century Gothic"/>
              </a:rPr>
              <a:t>unam</a:t>
            </a:r>
            <a:r>
              <a:rPr lang="en-GB" dirty="0" smtClean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dirty="0" err="1" smtClean="0">
                <a:latin typeface="Century Gothic"/>
                <a:ea typeface="Century Gothic"/>
                <a:cs typeface="Century Gothic"/>
                <a:sym typeface="Century Gothic"/>
              </a:rPr>
              <a:t>neste</a:t>
            </a:r>
            <a:r>
              <a:rPr lang="en-GB" dirty="0" smtClean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dirty="0" err="1" smtClean="0">
                <a:latin typeface="Century Gothic"/>
                <a:ea typeface="Century Gothic"/>
                <a:cs typeface="Century Gothic"/>
                <a:sym typeface="Century Gothic"/>
              </a:rPr>
              <a:t>movimento</a:t>
            </a:r>
            <a:r>
              <a:rPr lang="en-GB" dirty="0" smtClean="0">
                <a:latin typeface="Century Gothic"/>
                <a:ea typeface="Century Gothic"/>
                <a:cs typeface="Century Gothic"/>
                <a:sym typeface="Century Gothic"/>
              </a:rPr>
              <a:t> global, </a:t>
            </a:r>
            <a:r>
              <a:rPr lang="en-GB" dirty="0" err="1" smtClean="0">
                <a:latin typeface="Century Gothic"/>
                <a:ea typeface="Century Gothic"/>
                <a:cs typeface="Century Gothic"/>
                <a:sym typeface="Century Gothic"/>
              </a:rPr>
              <a:t>apaguem</a:t>
            </a:r>
            <a:r>
              <a:rPr lang="en-GB" dirty="0" smtClean="0">
                <a:latin typeface="Century Gothic"/>
                <a:ea typeface="Century Gothic"/>
                <a:cs typeface="Century Gothic"/>
                <a:sym typeface="Century Gothic"/>
              </a:rPr>
              <a:t> as </a:t>
            </a:r>
            <a:r>
              <a:rPr lang="en-GB" dirty="0" err="1" smtClean="0">
                <a:latin typeface="Century Gothic"/>
                <a:ea typeface="Century Gothic"/>
                <a:cs typeface="Century Gothic"/>
                <a:sym typeface="Century Gothic"/>
              </a:rPr>
              <a:t>luzes</a:t>
            </a:r>
            <a:r>
              <a:rPr lang="en-GB" dirty="0" smtClean="0">
                <a:latin typeface="Century Gothic"/>
                <a:ea typeface="Century Gothic"/>
                <a:cs typeface="Century Gothic"/>
                <a:sym typeface="Century Gothic"/>
              </a:rPr>
              <a:t> e a </a:t>
            </a:r>
            <a:r>
              <a:rPr lang="en-GB" dirty="0" err="1" smtClean="0">
                <a:latin typeface="Century Gothic"/>
                <a:ea typeface="Century Gothic"/>
                <a:cs typeface="Century Gothic"/>
                <a:sym typeface="Century Gothic"/>
              </a:rPr>
              <a:t>energia</a:t>
            </a:r>
            <a:r>
              <a:rPr lang="en-GB" dirty="0" smtClean="0">
                <a:latin typeface="Century Gothic"/>
                <a:ea typeface="Century Gothic"/>
                <a:cs typeface="Century Gothic"/>
                <a:sym typeface="Century Gothic"/>
              </a:rPr>
              <a:t> das 20:30 </a:t>
            </a:r>
            <a:r>
              <a:rPr lang="en-GB" dirty="0" err="1" smtClean="0">
                <a:latin typeface="Century Gothic"/>
                <a:ea typeface="Century Gothic"/>
                <a:cs typeface="Century Gothic"/>
                <a:sym typeface="Century Gothic"/>
              </a:rPr>
              <a:t>às</a:t>
            </a:r>
            <a:r>
              <a:rPr lang="en-GB" dirty="0" smtClean="0">
                <a:latin typeface="Century Gothic"/>
                <a:ea typeface="Century Gothic"/>
                <a:cs typeface="Century Gothic"/>
                <a:sym typeface="Century Gothic"/>
              </a:rPr>
              <a:t> 21:30, </a:t>
            </a:r>
            <a:r>
              <a:rPr lang="en-GB" dirty="0" err="1" smtClean="0">
                <a:latin typeface="Century Gothic"/>
                <a:ea typeface="Century Gothic"/>
                <a:cs typeface="Century Gothic"/>
                <a:sym typeface="Century Gothic"/>
              </a:rPr>
              <a:t>horário</a:t>
            </a:r>
            <a:r>
              <a:rPr lang="en-GB" dirty="0" smtClean="0">
                <a:latin typeface="Century Gothic"/>
                <a:ea typeface="Century Gothic"/>
                <a:cs typeface="Century Gothic"/>
                <a:sym typeface="Century Gothic"/>
              </a:rPr>
              <a:t> local, no </a:t>
            </a:r>
            <a:r>
              <a:rPr lang="en-GB" dirty="0" err="1" smtClean="0">
                <a:latin typeface="Century Gothic"/>
                <a:ea typeface="Century Gothic"/>
                <a:cs typeface="Century Gothic"/>
                <a:sym typeface="Century Gothic"/>
              </a:rPr>
              <a:t>sábado</a:t>
            </a:r>
            <a:r>
              <a:rPr lang="en-GB" dirty="0" smtClean="0">
                <a:latin typeface="Century Gothic"/>
                <a:ea typeface="Century Gothic"/>
                <a:cs typeface="Century Gothic"/>
                <a:sym typeface="Century Gothic"/>
              </a:rPr>
              <a:t> 24 de </a:t>
            </a:r>
            <a:r>
              <a:rPr lang="en-GB" dirty="0" err="1" smtClean="0">
                <a:latin typeface="Century Gothic"/>
                <a:ea typeface="Century Gothic"/>
                <a:cs typeface="Century Gothic"/>
                <a:sym typeface="Century Gothic"/>
              </a:rPr>
              <a:t>março</a:t>
            </a:r>
            <a:r>
              <a:rPr lang="en-GB" dirty="0" smtClean="0">
                <a:latin typeface="Century Gothic"/>
                <a:ea typeface="Century Gothic"/>
                <a:cs typeface="Century Gothic"/>
                <a:sym typeface="Century Gothic"/>
              </a:rPr>
              <a:t> e </a:t>
            </a:r>
            <a:r>
              <a:rPr lang="en-GB" dirty="0" err="1" smtClean="0">
                <a:latin typeface="Century Gothic"/>
                <a:ea typeface="Century Gothic"/>
                <a:cs typeface="Century Gothic"/>
                <a:sym typeface="Century Gothic"/>
              </a:rPr>
              <a:t>utilizem</a:t>
            </a:r>
            <a:r>
              <a:rPr lang="en-GB" dirty="0" smtClean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dirty="0" err="1" smtClean="0">
                <a:latin typeface="Century Gothic"/>
                <a:ea typeface="Century Gothic"/>
                <a:cs typeface="Century Gothic"/>
                <a:sym typeface="Century Gothic"/>
              </a:rPr>
              <a:t>este</a:t>
            </a:r>
            <a:r>
              <a:rPr lang="en-GB" dirty="0" smtClean="0">
                <a:latin typeface="Century Gothic"/>
                <a:ea typeface="Century Gothic"/>
                <a:cs typeface="Century Gothic"/>
                <a:sym typeface="Century Gothic"/>
              </a:rPr>
              <a:t> tempo para </a:t>
            </a:r>
            <a:r>
              <a:rPr lang="en-GB" dirty="0" err="1" smtClean="0">
                <a:latin typeface="Century Gothic"/>
                <a:ea typeface="Century Gothic"/>
                <a:cs typeface="Century Gothic"/>
                <a:sym typeface="Century Gothic"/>
              </a:rPr>
              <a:t>orações</a:t>
            </a:r>
            <a:r>
              <a:rPr lang="en-GB" dirty="0" smtClean="0">
                <a:latin typeface="Century Gothic"/>
                <a:ea typeface="Century Gothic"/>
                <a:cs typeface="Century Gothic"/>
                <a:sym typeface="Century Gothic"/>
              </a:rPr>
              <a:t> à </a:t>
            </a:r>
            <a:r>
              <a:rPr lang="en-GB" dirty="0" err="1" smtClean="0">
                <a:latin typeface="Century Gothic"/>
                <a:ea typeface="Century Gothic"/>
                <a:cs typeface="Century Gothic"/>
                <a:sym typeface="Century Gothic"/>
              </a:rPr>
              <a:t>Mãe</a:t>
            </a:r>
            <a:r>
              <a:rPr lang="en-GB" dirty="0" smtClean="0">
                <a:latin typeface="Century Gothic"/>
                <a:ea typeface="Century Gothic"/>
                <a:cs typeface="Century Gothic"/>
                <a:sym typeface="Century Gothic"/>
              </a:rPr>
              <a:t> Terra </a:t>
            </a:r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4" name="Shape 124"/>
          <p:cNvSpPr txBox="1"/>
          <p:nvPr/>
        </p:nvSpPr>
        <p:spPr>
          <a:xfrm>
            <a:off x="3125750" y="4544600"/>
            <a:ext cx="5386200" cy="10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GB" dirty="0" err="1" smtClean="0">
                <a:latin typeface="Century Gothic"/>
                <a:ea typeface="Century Gothic"/>
                <a:cs typeface="Century Gothic"/>
                <a:sym typeface="Century Gothic"/>
              </a:rPr>
              <a:t>Pode</a:t>
            </a:r>
            <a:r>
              <a:rPr lang="en-GB" dirty="0" smtClean="0">
                <a:latin typeface="Century Gothic"/>
                <a:ea typeface="Century Gothic"/>
                <a:cs typeface="Century Gothic"/>
                <a:sym typeface="Century Gothic"/>
              </a:rPr>
              <a:t>-se </a:t>
            </a:r>
            <a:r>
              <a:rPr lang="en-GB" dirty="0" err="1" smtClean="0">
                <a:latin typeface="Century Gothic"/>
                <a:ea typeface="Century Gothic"/>
                <a:cs typeface="Century Gothic"/>
                <a:sym typeface="Century Gothic"/>
              </a:rPr>
              <a:t>implementar</a:t>
            </a:r>
            <a:r>
              <a:rPr lang="en-GB" dirty="0" smtClean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dirty="0" err="1" smtClean="0">
                <a:latin typeface="Century Gothic"/>
                <a:ea typeface="Century Gothic"/>
                <a:cs typeface="Century Gothic"/>
                <a:sym typeface="Century Gothic"/>
              </a:rPr>
              <a:t>uma</a:t>
            </a:r>
            <a:r>
              <a:rPr lang="en-GB" dirty="0" smtClean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dirty="0" err="1" smtClean="0">
                <a:latin typeface="Century Gothic"/>
                <a:ea typeface="Century Gothic"/>
                <a:cs typeface="Century Gothic"/>
                <a:sym typeface="Century Gothic"/>
              </a:rPr>
              <a:t>iniciativa</a:t>
            </a:r>
            <a:r>
              <a:rPr lang="en-GB" dirty="0" smtClean="0"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lang="en-GB" dirty="0" err="1" smtClean="0">
                <a:latin typeface="Century Gothic"/>
                <a:ea typeface="Century Gothic"/>
                <a:cs typeface="Century Gothic"/>
                <a:sym typeface="Century Gothic"/>
              </a:rPr>
              <a:t>bonificação</a:t>
            </a:r>
            <a:r>
              <a:rPr lang="en-GB" dirty="0" smtClean="0">
                <a:latin typeface="Century Gothic"/>
                <a:ea typeface="Century Gothic"/>
                <a:cs typeface="Century Gothic"/>
                <a:sym typeface="Century Gothic"/>
              </a:rPr>
              <a:t> para </a:t>
            </a:r>
            <a:r>
              <a:rPr lang="en-GB" dirty="0" err="1" smtClean="0">
                <a:latin typeface="Century Gothic"/>
                <a:ea typeface="Century Gothic"/>
                <a:cs typeface="Century Gothic"/>
                <a:sym typeface="Century Gothic"/>
              </a:rPr>
              <a:t>continuar</a:t>
            </a:r>
            <a:r>
              <a:rPr lang="en-GB" dirty="0" smtClean="0">
                <a:latin typeface="Century Gothic"/>
                <a:ea typeface="Century Gothic"/>
                <a:cs typeface="Century Gothic"/>
                <a:sym typeface="Century Gothic"/>
              </a:rPr>
              <a:t> com o </a:t>
            </a:r>
            <a:r>
              <a:rPr lang="en-GB" dirty="0" err="1" smtClean="0">
                <a:latin typeface="Century Gothic"/>
                <a:ea typeface="Century Gothic"/>
                <a:cs typeface="Century Gothic"/>
                <a:sym typeface="Century Gothic"/>
              </a:rPr>
              <a:t>projeto</a:t>
            </a:r>
            <a:r>
              <a:rPr lang="en-GB" dirty="0" smtClean="0">
                <a:latin typeface="Century Gothic"/>
                <a:ea typeface="Century Gothic"/>
                <a:cs typeface="Century Gothic"/>
                <a:sym typeface="Century Gothic"/>
              </a:rPr>
              <a:t> HELP de EES, </a:t>
            </a:r>
            <a:r>
              <a:rPr lang="en-GB" dirty="0" err="1" smtClean="0">
                <a:latin typeface="Century Gothic"/>
                <a:ea typeface="Century Gothic"/>
                <a:cs typeface="Century Gothic"/>
                <a:sym typeface="Century Gothic"/>
              </a:rPr>
              <a:t>envolvendo</a:t>
            </a:r>
            <a:r>
              <a:rPr lang="en-GB" dirty="0" smtClean="0">
                <a:latin typeface="Century Gothic"/>
                <a:ea typeface="Century Gothic"/>
                <a:cs typeface="Century Gothic"/>
                <a:sym typeface="Century Gothic"/>
              </a:rPr>
              <a:t> as </a:t>
            </a:r>
            <a:r>
              <a:rPr lang="en-GB" dirty="0" err="1" smtClean="0">
                <a:latin typeface="Century Gothic"/>
                <a:ea typeface="Century Gothic"/>
                <a:cs typeface="Century Gothic"/>
                <a:sym typeface="Century Gothic"/>
              </a:rPr>
              <a:t>crianças</a:t>
            </a:r>
            <a:r>
              <a:rPr lang="en-GB" dirty="0" smtClean="0">
                <a:latin typeface="Century Gothic"/>
                <a:ea typeface="Century Gothic"/>
                <a:cs typeface="Century Gothic"/>
                <a:sym typeface="Century Gothic"/>
              </a:rPr>
              <a:t> e </a:t>
            </a:r>
            <a:r>
              <a:rPr lang="en-GB" dirty="0" err="1" smtClean="0">
                <a:latin typeface="Century Gothic"/>
                <a:ea typeface="Century Gothic"/>
                <a:cs typeface="Century Gothic"/>
                <a:sym typeface="Century Gothic"/>
              </a:rPr>
              <a:t>compartilhando</a:t>
            </a:r>
            <a:r>
              <a:rPr lang="en-GB" dirty="0" smtClean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dirty="0" err="1" smtClean="0">
                <a:latin typeface="Century Gothic"/>
                <a:ea typeface="Century Gothic"/>
                <a:cs typeface="Century Gothic"/>
                <a:sym typeface="Century Gothic"/>
              </a:rPr>
              <a:t>seu</a:t>
            </a:r>
            <a:r>
              <a:rPr lang="en-GB" dirty="0" smtClean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dirty="0" err="1" smtClean="0">
                <a:latin typeface="Century Gothic"/>
                <a:ea typeface="Century Gothic"/>
                <a:cs typeface="Century Gothic"/>
                <a:sym typeface="Century Gothic"/>
              </a:rPr>
              <a:t>trabalho</a:t>
            </a:r>
            <a:r>
              <a:rPr lang="en-GB" dirty="0" smtClean="0"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/>
        </p:nvSpPr>
        <p:spPr>
          <a:xfrm>
            <a:off x="391867" y="376869"/>
            <a:ext cx="77724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Century Gothic"/>
              <a:buNone/>
            </a:pPr>
            <a:r>
              <a:rPr lang="en-GB" sz="4000" b="1" i="0" u="none" strike="noStrike" cap="none" dirty="0" err="1" smtClean="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Cronograma</a:t>
            </a:r>
            <a:r>
              <a:rPr lang="en-GB" sz="4000" b="1" i="0" u="none" strike="noStrike" cap="none" dirty="0" smtClean="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Alto </a:t>
            </a:r>
            <a:r>
              <a:rPr lang="en-GB" sz="4000" b="1" i="0" u="none" strike="noStrike" cap="none" dirty="0" err="1" smtClean="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Nível</a:t>
            </a:r>
            <a:endParaRPr sz="4000" b="1" i="0" u="none" strike="noStrike" cap="none" dirty="0">
              <a:solidFill>
                <a:srgbClr val="C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30" name="Shape 130"/>
          <p:cNvCxnSpPr/>
          <p:nvPr/>
        </p:nvCxnSpPr>
        <p:spPr>
          <a:xfrm>
            <a:off x="533285" y="1124564"/>
            <a:ext cx="3190800" cy="0"/>
          </a:xfrm>
          <a:prstGeom prst="straightConnector1">
            <a:avLst/>
          </a:prstGeom>
          <a:noFill/>
          <a:ln w="9525" cap="flat" cmpd="sng">
            <a:solidFill>
              <a:srgbClr val="283888"/>
            </a:solidFill>
            <a:prstDash val="solid"/>
            <a:miter lim="8000"/>
            <a:headEnd type="none" w="med" len="med"/>
            <a:tailEnd type="none" w="med" len="med"/>
          </a:ln>
        </p:spPr>
      </p:cxnSp>
      <p:grpSp>
        <p:nvGrpSpPr>
          <p:cNvPr id="131" name="Shape 131"/>
          <p:cNvGrpSpPr/>
          <p:nvPr/>
        </p:nvGrpSpPr>
        <p:grpSpPr>
          <a:xfrm>
            <a:off x="343575" y="1568835"/>
            <a:ext cx="2491171" cy="2143066"/>
            <a:chOff x="2598621" y="2055150"/>
            <a:chExt cx="1910700" cy="1745595"/>
          </a:xfrm>
        </p:grpSpPr>
        <p:sp>
          <p:nvSpPr>
            <p:cNvPr id="132" name="Shape 132"/>
            <p:cNvSpPr/>
            <p:nvPr/>
          </p:nvSpPr>
          <p:spPr>
            <a:xfrm>
              <a:off x="3256832" y="2055150"/>
              <a:ext cx="472500" cy="496200"/>
            </a:xfrm>
            <a:prstGeom prst="ellipse">
              <a:avLst/>
            </a:prstGeom>
            <a:noFill/>
            <a:ln w="38100" cap="flat" cmpd="sng">
              <a:solidFill>
                <a:srgbClr val="4285F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Shape 133"/>
            <p:cNvSpPr txBox="1"/>
            <p:nvPr/>
          </p:nvSpPr>
          <p:spPr>
            <a:xfrm>
              <a:off x="2598621" y="2591144"/>
              <a:ext cx="1910700" cy="120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ctr">
                <a:buClr>
                  <a:srgbClr val="4285F4"/>
                </a:buClr>
                <a:buSzPts val="1000"/>
              </a:pPr>
              <a:r>
                <a:rPr lang="en-GB" b="1" dirty="0" err="1" smtClean="0">
                  <a:solidFill>
                    <a:srgbClr val="4285F4"/>
                  </a:solidFill>
                  <a:latin typeface="Roboto"/>
                  <a:ea typeface="Roboto"/>
                  <a:cs typeface="Roboto"/>
                  <a:sym typeface="Roboto"/>
                </a:rPr>
                <a:t>Lançar</a:t>
              </a:r>
              <a:r>
                <a:rPr lang="en-GB" b="1" dirty="0" smtClean="0">
                  <a:solidFill>
                    <a:srgbClr val="4285F4"/>
                  </a:solidFill>
                  <a:latin typeface="Roboto"/>
                  <a:ea typeface="Roboto"/>
                  <a:cs typeface="Roboto"/>
                  <a:sym typeface="Roboto"/>
                </a:rPr>
                <a:t> SAP</a:t>
              </a:r>
            </a:p>
            <a:p>
              <a:pPr lvl="0" algn="ctr">
                <a:buClr>
                  <a:srgbClr val="4285F4"/>
                </a:buClr>
                <a:buSzPts val="1000"/>
              </a:pPr>
              <a:r>
                <a:rPr lang="en-GB" b="1" dirty="0" err="1" smtClean="0">
                  <a:solidFill>
                    <a:srgbClr val="4285F4"/>
                  </a:solidFill>
                  <a:latin typeface="Roboto"/>
                  <a:ea typeface="Roboto"/>
                  <a:cs typeface="Roboto"/>
                  <a:sym typeface="Roboto"/>
                </a:rPr>
                <a:t>Lançamento</a:t>
              </a:r>
              <a:r>
                <a:rPr lang="en-GB" b="1" dirty="0" smtClean="0">
                  <a:solidFill>
                    <a:srgbClr val="4285F4"/>
                  </a:solidFill>
                  <a:latin typeface="Roboto"/>
                  <a:ea typeface="Roboto"/>
                  <a:cs typeface="Roboto"/>
                  <a:sym typeface="Roboto"/>
                </a:rPr>
                <a:t> do </a:t>
              </a:r>
              <a:r>
                <a:rPr lang="en-GB" b="1" dirty="0" err="1">
                  <a:solidFill>
                    <a:srgbClr val="4285F4"/>
                  </a:solidFill>
                  <a:latin typeface="Roboto"/>
                  <a:ea typeface="Roboto"/>
                  <a:cs typeface="Roboto"/>
                  <a:sym typeface="Roboto"/>
                </a:rPr>
                <a:t>Módulo</a:t>
              </a:r>
              <a:r>
                <a:rPr lang="en-GB" b="1" dirty="0">
                  <a:solidFill>
                    <a:srgbClr val="4285F4"/>
                  </a:solidFill>
                  <a:latin typeface="Roboto"/>
                  <a:ea typeface="Roboto"/>
                  <a:cs typeface="Roboto"/>
                  <a:sym typeface="Roboto"/>
                </a:rPr>
                <a:t> 1: </a:t>
              </a:r>
              <a:r>
                <a:rPr lang="en-GB" b="1" dirty="0" err="1" smtClean="0">
                  <a:solidFill>
                    <a:srgbClr val="4285F4"/>
                  </a:solidFill>
                  <a:latin typeface="Roboto"/>
                  <a:ea typeface="Roboto"/>
                  <a:cs typeface="Roboto"/>
                  <a:sym typeface="Roboto"/>
                </a:rPr>
                <a:t>Fontes</a:t>
              </a:r>
              <a:r>
                <a:rPr lang="en-GB" b="1" dirty="0" smtClean="0">
                  <a:solidFill>
                    <a:srgbClr val="4285F4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GB" b="1" dirty="0">
                  <a:solidFill>
                    <a:srgbClr val="4285F4"/>
                  </a:solidFill>
                  <a:latin typeface="Roboto"/>
                  <a:ea typeface="Roboto"/>
                  <a:cs typeface="Roboto"/>
                  <a:sym typeface="Roboto"/>
                </a:rPr>
                <a:t>de </a:t>
              </a:r>
              <a:r>
                <a:rPr lang="en-GB" b="1" dirty="0" err="1" smtClean="0">
                  <a:solidFill>
                    <a:srgbClr val="4285F4"/>
                  </a:solidFill>
                  <a:latin typeface="Roboto"/>
                  <a:ea typeface="Roboto"/>
                  <a:cs typeface="Roboto"/>
                  <a:sym typeface="Roboto"/>
                </a:rPr>
                <a:t>Energia</a:t>
              </a:r>
              <a:endParaRPr lang="en-GB" b="1" dirty="0" smtClean="0">
                <a:solidFill>
                  <a:srgbClr val="4285F4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lvl="0" algn="ctr">
                <a:buClr>
                  <a:srgbClr val="4285F4"/>
                </a:buClr>
                <a:buSzPts val="1000"/>
              </a:pPr>
              <a:r>
                <a:rPr lang="en-GB" b="1" dirty="0" err="1" smtClean="0">
                  <a:solidFill>
                    <a:srgbClr val="4285F4"/>
                  </a:solidFill>
                  <a:latin typeface="Roboto"/>
                  <a:ea typeface="Roboto"/>
                  <a:cs typeface="Roboto"/>
                  <a:sym typeface="Roboto"/>
                </a:rPr>
                <a:t>Observância</a:t>
              </a:r>
              <a:r>
                <a:rPr lang="en-GB" b="1" dirty="0" smtClean="0">
                  <a:solidFill>
                    <a:srgbClr val="4285F4"/>
                  </a:solidFill>
                  <a:latin typeface="Roboto"/>
                  <a:ea typeface="Roboto"/>
                  <a:cs typeface="Roboto"/>
                  <a:sym typeface="Roboto"/>
                </a:rPr>
                <a:t> da Hora do </a:t>
              </a:r>
              <a:r>
                <a:rPr lang="en-GB" b="1" dirty="0" err="1">
                  <a:solidFill>
                    <a:srgbClr val="4285F4"/>
                  </a:solidFill>
                  <a:latin typeface="Roboto"/>
                  <a:ea typeface="Roboto"/>
                  <a:cs typeface="Roboto"/>
                  <a:sym typeface="Roboto"/>
                </a:rPr>
                <a:t>Planeta</a:t>
              </a:r>
              <a:endParaRPr b="1" dirty="0">
                <a:solidFill>
                  <a:srgbClr val="4285F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4" name="Shape 134"/>
            <p:cNvSpPr txBox="1"/>
            <p:nvPr/>
          </p:nvSpPr>
          <p:spPr>
            <a:xfrm>
              <a:off x="3216391" y="2124872"/>
              <a:ext cx="555900" cy="38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4285F4"/>
                </a:buClr>
                <a:buSzPts val="1100"/>
                <a:buFont typeface="Roboto"/>
                <a:buNone/>
              </a:pPr>
              <a:r>
                <a:rPr lang="en-GB" b="1" i="0" u="none" strike="noStrike" cap="none">
                  <a:solidFill>
                    <a:srgbClr val="4285F4"/>
                  </a:solidFill>
                  <a:latin typeface="Roboto"/>
                  <a:ea typeface="Roboto"/>
                  <a:cs typeface="Roboto"/>
                  <a:sym typeface="Roboto"/>
                </a:rPr>
                <a:t>MAR</a:t>
              </a:r>
              <a:endParaRPr b="1" i="0" u="none" strike="noStrike" cap="none">
                <a:solidFill>
                  <a:srgbClr val="4285F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35" name="Shape 135"/>
          <p:cNvSpPr/>
          <p:nvPr/>
        </p:nvSpPr>
        <p:spPr>
          <a:xfrm>
            <a:off x="5578047" y="1788866"/>
            <a:ext cx="616200" cy="333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Shape 136"/>
          <p:cNvSpPr/>
          <p:nvPr/>
        </p:nvSpPr>
        <p:spPr>
          <a:xfrm>
            <a:off x="2552098" y="3995738"/>
            <a:ext cx="616200" cy="333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Shape 137"/>
          <p:cNvSpPr/>
          <p:nvPr/>
        </p:nvSpPr>
        <p:spPr>
          <a:xfrm>
            <a:off x="2552097" y="1822163"/>
            <a:ext cx="616200" cy="333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8" name="Shape 138"/>
          <p:cNvGrpSpPr/>
          <p:nvPr/>
        </p:nvGrpSpPr>
        <p:grpSpPr>
          <a:xfrm>
            <a:off x="3579270" y="1568822"/>
            <a:ext cx="2228325" cy="2176321"/>
            <a:chOff x="2699428" y="2055150"/>
            <a:chExt cx="1709100" cy="1772681"/>
          </a:xfrm>
        </p:grpSpPr>
        <p:sp>
          <p:nvSpPr>
            <p:cNvPr id="139" name="Shape 139"/>
            <p:cNvSpPr/>
            <p:nvPr/>
          </p:nvSpPr>
          <p:spPr>
            <a:xfrm>
              <a:off x="3256832" y="2055150"/>
              <a:ext cx="472500" cy="496200"/>
            </a:xfrm>
            <a:prstGeom prst="ellipse">
              <a:avLst/>
            </a:prstGeom>
            <a:noFill/>
            <a:ln w="38100" cap="flat" cmpd="sng">
              <a:solidFill>
                <a:srgbClr val="4285F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Shape 140"/>
            <p:cNvSpPr txBox="1"/>
            <p:nvPr/>
          </p:nvSpPr>
          <p:spPr>
            <a:xfrm>
              <a:off x="2699428" y="2618231"/>
              <a:ext cx="1709100" cy="120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ctr">
                <a:buClr>
                  <a:srgbClr val="4285F4"/>
                </a:buClr>
                <a:buSzPts val="1000"/>
              </a:pPr>
              <a:r>
                <a:rPr lang="en-GB" b="1" dirty="0" err="1" smtClean="0">
                  <a:solidFill>
                    <a:srgbClr val="4285F4"/>
                  </a:solidFill>
                  <a:latin typeface="Roboto"/>
                  <a:ea typeface="Roboto"/>
                  <a:cs typeface="Roboto"/>
                  <a:sym typeface="Roboto"/>
                </a:rPr>
                <a:t>Observância</a:t>
              </a:r>
              <a:r>
                <a:rPr lang="en-GB" b="1" dirty="0" smtClean="0">
                  <a:solidFill>
                    <a:srgbClr val="4285F4"/>
                  </a:solidFill>
                  <a:latin typeface="Roboto"/>
                  <a:ea typeface="Roboto"/>
                  <a:cs typeface="Roboto"/>
                  <a:sym typeface="Roboto"/>
                </a:rPr>
                <a:t> do </a:t>
              </a:r>
              <a:r>
                <a:rPr lang="en-GB" b="1" dirty="0" err="1" smtClean="0">
                  <a:solidFill>
                    <a:srgbClr val="4285F4"/>
                  </a:solidFill>
                  <a:latin typeface="Roboto"/>
                  <a:ea typeface="Roboto"/>
                  <a:cs typeface="Roboto"/>
                  <a:sym typeface="Roboto"/>
                </a:rPr>
                <a:t>Dia</a:t>
              </a:r>
              <a:r>
                <a:rPr lang="en-GB" b="1" dirty="0" smtClean="0">
                  <a:solidFill>
                    <a:srgbClr val="4285F4"/>
                  </a:solidFill>
                  <a:latin typeface="Roboto"/>
                  <a:ea typeface="Roboto"/>
                  <a:cs typeface="Roboto"/>
                  <a:sym typeface="Roboto"/>
                </a:rPr>
                <a:t> da Terra </a:t>
              </a:r>
              <a:r>
                <a:rPr lang="en-GB" b="1" dirty="0">
                  <a:solidFill>
                    <a:srgbClr val="4285F4"/>
                  </a:solidFill>
                  <a:latin typeface="Roboto"/>
                  <a:ea typeface="Roboto"/>
                  <a:cs typeface="Roboto"/>
                  <a:sym typeface="Roboto"/>
                </a:rPr>
                <a:t>e</a:t>
              </a:r>
              <a:r>
                <a:rPr lang="en-GB" b="1" dirty="0" smtClean="0">
                  <a:solidFill>
                    <a:srgbClr val="4285F4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GB" b="1" dirty="0" err="1" smtClean="0">
                  <a:solidFill>
                    <a:srgbClr val="4285F4"/>
                  </a:solidFill>
                  <a:latin typeface="Roboto"/>
                  <a:ea typeface="Roboto"/>
                  <a:cs typeface="Roboto"/>
                  <a:sym typeface="Roboto"/>
                </a:rPr>
                <a:t>Dia</a:t>
              </a:r>
              <a:r>
                <a:rPr lang="en-GB" b="1" dirty="0" smtClean="0">
                  <a:solidFill>
                    <a:srgbClr val="4285F4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GB" b="1" dirty="0">
                  <a:solidFill>
                    <a:srgbClr val="4285F4"/>
                  </a:solidFill>
                  <a:latin typeface="Roboto"/>
                  <a:ea typeface="Roboto"/>
                  <a:cs typeface="Roboto"/>
                  <a:sym typeface="Roboto"/>
                </a:rPr>
                <a:t>Mundial </a:t>
              </a:r>
              <a:r>
                <a:rPr lang="en-GB" b="1" dirty="0" smtClean="0">
                  <a:solidFill>
                    <a:srgbClr val="4285F4"/>
                  </a:solidFill>
                  <a:latin typeface="Roboto"/>
                  <a:ea typeface="Roboto"/>
                  <a:cs typeface="Roboto"/>
                  <a:sym typeface="Roboto"/>
                </a:rPr>
                <a:t>dos </a:t>
              </a:r>
              <a:r>
                <a:rPr lang="en-GB" b="1" dirty="0" err="1">
                  <a:solidFill>
                    <a:srgbClr val="4285F4"/>
                  </a:solidFill>
                  <a:latin typeface="Roboto"/>
                  <a:ea typeface="Roboto"/>
                  <a:cs typeface="Roboto"/>
                  <a:sym typeface="Roboto"/>
                </a:rPr>
                <a:t>Valores</a:t>
              </a:r>
              <a:r>
                <a:rPr lang="en-GB" b="1" dirty="0">
                  <a:solidFill>
                    <a:srgbClr val="4285F4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GB" b="1" dirty="0" err="1">
                  <a:solidFill>
                    <a:srgbClr val="4285F4"/>
                  </a:solidFill>
                  <a:latin typeface="Roboto"/>
                  <a:ea typeface="Roboto"/>
                  <a:cs typeface="Roboto"/>
                  <a:sym typeface="Roboto"/>
                </a:rPr>
                <a:t>Humanos</a:t>
              </a:r>
              <a:endParaRPr b="1" dirty="0">
                <a:solidFill>
                  <a:srgbClr val="4285F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1" name="Shape 141"/>
            <p:cNvSpPr txBox="1"/>
            <p:nvPr/>
          </p:nvSpPr>
          <p:spPr>
            <a:xfrm>
              <a:off x="3216391" y="2124872"/>
              <a:ext cx="555900" cy="38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4285F4"/>
                </a:buClr>
                <a:buSzPts val="1100"/>
                <a:buFont typeface="Roboto"/>
                <a:buNone/>
              </a:pPr>
              <a:r>
                <a:rPr lang="en-GB" b="1" dirty="0" smtClean="0">
                  <a:solidFill>
                    <a:srgbClr val="4285F4"/>
                  </a:solidFill>
                  <a:latin typeface="Roboto"/>
                  <a:ea typeface="Roboto"/>
                  <a:cs typeface="Roboto"/>
                  <a:sym typeface="Roboto"/>
                </a:rPr>
                <a:t>ABR</a:t>
              </a:r>
              <a:endParaRPr b="1" i="0" u="none" strike="noStrike" cap="none" dirty="0">
                <a:solidFill>
                  <a:srgbClr val="4285F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2" name="Shape 142"/>
          <p:cNvGrpSpPr/>
          <p:nvPr/>
        </p:nvGrpSpPr>
        <p:grpSpPr>
          <a:xfrm>
            <a:off x="6218582" y="1528347"/>
            <a:ext cx="2228325" cy="2176321"/>
            <a:chOff x="2699428" y="2055150"/>
            <a:chExt cx="1709100" cy="1772681"/>
          </a:xfrm>
        </p:grpSpPr>
        <p:sp>
          <p:nvSpPr>
            <p:cNvPr id="143" name="Shape 143"/>
            <p:cNvSpPr/>
            <p:nvPr/>
          </p:nvSpPr>
          <p:spPr>
            <a:xfrm>
              <a:off x="3256832" y="2055150"/>
              <a:ext cx="472500" cy="496200"/>
            </a:xfrm>
            <a:prstGeom prst="ellipse">
              <a:avLst/>
            </a:prstGeom>
            <a:noFill/>
            <a:ln w="38100" cap="flat" cmpd="sng">
              <a:solidFill>
                <a:srgbClr val="4285F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Shape 144"/>
            <p:cNvSpPr txBox="1"/>
            <p:nvPr/>
          </p:nvSpPr>
          <p:spPr>
            <a:xfrm>
              <a:off x="2699428" y="2618231"/>
              <a:ext cx="1709100" cy="120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ctr">
                <a:buClr>
                  <a:srgbClr val="4285F4"/>
                </a:buClr>
                <a:buSzPts val="1000"/>
              </a:pPr>
              <a:r>
                <a:rPr lang="en-GB" b="1" dirty="0" err="1" smtClean="0">
                  <a:solidFill>
                    <a:srgbClr val="4285F4"/>
                  </a:solidFill>
                  <a:latin typeface="Roboto"/>
                  <a:ea typeface="Roboto"/>
                  <a:cs typeface="Roboto"/>
                  <a:sym typeface="Roboto"/>
                </a:rPr>
                <a:t>Lançamento</a:t>
              </a:r>
              <a:r>
                <a:rPr lang="en-GB" b="1" dirty="0" smtClean="0">
                  <a:solidFill>
                    <a:srgbClr val="4285F4"/>
                  </a:solidFill>
                  <a:latin typeface="Roboto"/>
                  <a:ea typeface="Roboto"/>
                  <a:cs typeface="Roboto"/>
                  <a:sym typeface="Roboto"/>
                </a:rPr>
                <a:t> do </a:t>
              </a:r>
              <a:r>
                <a:rPr lang="en-GB" b="1" dirty="0" err="1">
                  <a:solidFill>
                    <a:srgbClr val="4285F4"/>
                  </a:solidFill>
                  <a:latin typeface="Roboto"/>
                  <a:ea typeface="Roboto"/>
                  <a:cs typeface="Roboto"/>
                  <a:sym typeface="Roboto"/>
                </a:rPr>
                <a:t>Módulo</a:t>
              </a:r>
              <a:r>
                <a:rPr lang="en-GB" b="1" dirty="0">
                  <a:solidFill>
                    <a:srgbClr val="4285F4"/>
                  </a:solidFill>
                  <a:latin typeface="Roboto"/>
                  <a:ea typeface="Roboto"/>
                  <a:cs typeface="Roboto"/>
                  <a:sym typeface="Roboto"/>
                </a:rPr>
                <a:t> 2: </a:t>
              </a:r>
              <a:r>
                <a:rPr lang="en-GB" b="1" dirty="0" err="1">
                  <a:solidFill>
                    <a:srgbClr val="4285F4"/>
                  </a:solidFill>
                  <a:latin typeface="Roboto"/>
                  <a:ea typeface="Roboto"/>
                  <a:cs typeface="Roboto"/>
                  <a:sym typeface="Roboto"/>
                </a:rPr>
                <a:t>Uso</a:t>
              </a:r>
              <a:r>
                <a:rPr lang="en-GB" b="1" dirty="0">
                  <a:solidFill>
                    <a:srgbClr val="4285F4"/>
                  </a:solidFill>
                  <a:latin typeface="Roboto"/>
                  <a:ea typeface="Roboto"/>
                  <a:cs typeface="Roboto"/>
                  <a:sym typeface="Roboto"/>
                </a:rPr>
                <a:t> de </a:t>
              </a:r>
              <a:r>
                <a:rPr lang="en-GB" b="1" dirty="0" err="1" smtClean="0">
                  <a:solidFill>
                    <a:srgbClr val="4285F4"/>
                  </a:solidFill>
                  <a:latin typeface="Roboto"/>
                  <a:ea typeface="Roboto"/>
                  <a:cs typeface="Roboto"/>
                  <a:sym typeface="Roboto"/>
                </a:rPr>
                <a:t>Energia</a:t>
              </a:r>
              <a:r>
                <a:rPr lang="en-GB" b="1" dirty="0" smtClean="0">
                  <a:solidFill>
                    <a:srgbClr val="4285F4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GB" b="1" dirty="0" err="1" smtClean="0">
                  <a:solidFill>
                    <a:srgbClr val="4285F4"/>
                  </a:solidFill>
                  <a:latin typeface="Roboto"/>
                  <a:ea typeface="Roboto"/>
                  <a:cs typeface="Roboto"/>
                  <a:sym typeface="Roboto"/>
                </a:rPr>
                <a:t>na</a:t>
              </a:r>
              <a:r>
                <a:rPr lang="en-GB" b="1" dirty="0" smtClean="0">
                  <a:solidFill>
                    <a:srgbClr val="4285F4"/>
                  </a:solidFill>
                  <a:latin typeface="Roboto"/>
                  <a:ea typeface="Roboto"/>
                  <a:cs typeface="Roboto"/>
                  <a:sym typeface="Roboto"/>
                </a:rPr>
                <a:t> Vida </a:t>
              </a:r>
              <a:r>
                <a:rPr lang="en-GB" b="1" dirty="0" err="1" smtClean="0">
                  <a:solidFill>
                    <a:srgbClr val="4285F4"/>
                  </a:solidFill>
                  <a:latin typeface="Roboto"/>
                  <a:ea typeface="Roboto"/>
                  <a:cs typeface="Roboto"/>
                  <a:sym typeface="Roboto"/>
                </a:rPr>
                <a:t>Diária</a:t>
              </a:r>
              <a:endParaRPr b="1" dirty="0">
                <a:solidFill>
                  <a:srgbClr val="4285F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5" name="Shape 145"/>
            <p:cNvSpPr txBox="1"/>
            <p:nvPr/>
          </p:nvSpPr>
          <p:spPr>
            <a:xfrm>
              <a:off x="3216391" y="2124872"/>
              <a:ext cx="555900" cy="38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4285F4"/>
                </a:buClr>
                <a:buSzPts val="1100"/>
                <a:buFont typeface="Roboto"/>
                <a:buNone/>
              </a:pPr>
              <a:r>
                <a:rPr lang="en-GB" b="1" dirty="0" smtClean="0">
                  <a:solidFill>
                    <a:srgbClr val="4285F4"/>
                  </a:solidFill>
                  <a:latin typeface="Roboto"/>
                  <a:ea typeface="Roboto"/>
                  <a:cs typeface="Roboto"/>
                  <a:sym typeface="Roboto"/>
                </a:rPr>
                <a:t>MAI</a:t>
              </a:r>
              <a:endParaRPr b="1" i="0" u="none" strike="noStrike" cap="none" dirty="0">
                <a:solidFill>
                  <a:srgbClr val="4285F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6" name="Shape 146"/>
          <p:cNvGrpSpPr/>
          <p:nvPr/>
        </p:nvGrpSpPr>
        <p:grpSpPr>
          <a:xfrm>
            <a:off x="475007" y="3760785"/>
            <a:ext cx="2228325" cy="2176321"/>
            <a:chOff x="2699428" y="2055150"/>
            <a:chExt cx="1709100" cy="1772681"/>
          </a:xfrm>
        </p:grpSpPr>
        <p:sp>
          <p:nvSpPr>
            <p:cNvPr id="147" name="Shape 147"/>
            <p:cNvSpPr/>
            <p:nvPr/>
          </p:nvSpPr>
          <p:spPr>
            <a:xfrm>
              <a:off x="3256832" y="2055150"/>
              <a:ext cx="472500" cy="496200"/>
            </a:xfrm>
            <a:prstGeom prst="ellipse">
              <a:avLst/>
            </a:prstGeom>
            <a:noFill/>
            <a:ln w="38100" cap="flat" cmpd="sng">
              <a:solidFill>
                <a:srgbClr val="4285F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Shape 148"/>
            <p:cNvSpPr txBox="1"/>
            <p:nvPr/>
          </p:nvSpPr>
          <p:spPr>
            <a:xfrm>
              <a:off x="2699428" y="2618231"/>
              <a:ext cx="1709100" cy="120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ctr">
                <a:buClr>
                  <a:srgbClr val="4285F4"/>
                </a:buClr>
                <a:buSzPts val="1000"/>
              </a:pPr>
              <a:r>
                <a:rPr lang="en-GB" b="1" dirty="0" err="1" smtClean="0">
                  <a:solidFill>
                    <a:srgbClr val="4285F4"/>
                  </a:solidFill>
                  <a:latin typeface="Roboto"/>
                  <a:ea typeface="Roboto"/>
                  <a:cs typeface="Roboto"/>
                  <a:sym typeface="Roboto"/>
                </a:rPr>
                <a:t>Lançamento</a:t>
              </a:r>
              <a:r>
                <a:rPr lang="en-GB" b="1" dirty="0" smtClean="0">
                  <a:solidFill>
                    <a:srgbClr val="4285F4"/>
                  </a:solidFill>
                  <a:latin typeface="Roboto"/>
                  <a:ea typeface="Roboto"/>
                  <a:cs typeface="Roboto"/>
                  <a:sym typeface="Roboto"/>
                </a:rPr>
                <a:t> do </a:t>
              </a:r>
              <a:r>
                <a:rPr lang="en-GB" b="1" dirty="0" err="1">
                  <a:solidFill>
                    <a:srgbClr val="4285F4"/>
                  </a:solidFill>
                  <a:latin typeface="Roboto"/>
                  <a:ea typeface="Roboto"/>
                  <a:cs typeface="Roboto"/>
                  <a:sym typeface="Roboto"/>
                </a:rPr>
                <a:t>Módulo</a:t>
              </a:r>
              <a:r>
                <a:rPr lang="en-GB" b="1" dirty="0">
                  <a:solidFill>
                    <a:srgbClr val="4285F4"/>
                  </a:solidFill>
                  <a:latin typeface="Roboto"/>
                  <a:ea typeface="Roboto"/>
                  <a:cs typeface="Roboto"/>
                  <a:sym typeface="Roboto"/>
                </a:rPr>
                <a:t> 3: </a:t>
              </a:r>
              <a:r>
                <a:rPr lang="en-GB" b="1" dirty="0" err="1" smtClean="0">
                  <a:solidFill>
                    <a:srgbClr val="4285F4"/>
                  </a:solidFill>
                  <a:latin typeface="Roboto"/>
                  <a:ea typeface="Roboto"/>
                  <a:cs typeface="Roboto"/>
                  <a:sym typeface="Roboto"/>
                </a:rPr>
                <a:t>Energia</a:t>
              </a:r>
              <a:r>
                <a:rPr lang="en-GB" b="1" dirty="0" smtClean="0">
                  <a:solidFill>
                    <a:srgbClr val="4285F4"/>
                  </a:solidFill>
                  <a:latin typeface="Roboto"/>
                  <a:ea typeface="Roboto"/>
                  <a:cs typeface="Roboto"/>
                  <a:sym typeface="Roboto"/>
                </a:rPr>
                <a:t> Mental </a:t>
              </a:r>
              <a:r>
                <a:rPr lang="en-GB" b="1" dirty="0">
                  <a:solidFill>
                    <a:srgbClr val="4285F4"/>
                  </a:solidFill>
                  <a:latin typeface="Roboto"/>
                  <a:ea typeface="Roboto"/>
                  <a:cs typeface="Roboto"/>
                  <a:sym typeface="Roboto"/>
                </a:rPr>
                <a:t>e</a:t>
              </a:r>
              <a:r>
                <a:rPr lang="en-GB" b="1" dirty="0" smtClean="0">
                  <a:solidFill>
                    <a:srgbClr val="4285F4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GB" b="1" dirty="0" err="1" smtClean="0">
                  <a:solidFill>
                    <a:srgbClr val="4285F4"/>
                  </a:solidFill>
                  <a:latin typeface="Roboto"/>
                  <a:ea typeface="Roboto"/>
                  <a:cs typeface="Roboto"/>
                  <a:sym typeface="Roboto"/>
                </a:rPr>
                <a:t>Espiritual</a:t>
              </a:r>
              <a:endParaRPr b="1" dirty="0">
                <a:solidFill>
                  <a:srgbClr val="4285F4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285F4"/>
                </a:buClr>
                <a:buSzPts val="1000"/>
                <a:buFont typeface="Roboto"/>
                <a:buNone/>
              </a:pPr>
              <a:endParaRPr b="1" dirty="0">
                <a:solidFill>
                  <a:srgbClr val="4285F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9" name="Shape 149"/>
            <p:cNvSpPr txBox="1"/>
            <p:nvPr/>
          </p:nvSpPr>
          <p:spPr>
            <a:xfrm>
              <a:off x="3216391" y="2124872"/>
              <a:ext cx="555900" cy="38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4285F4"/>
                </a:buClr>
                <a:buSzPts val="1100"/>
                <a:buFont typeface="Roboto"/>
                <a:buNone/>
              </a:pPr>
              <a:r>
                <a:rPr lang="en-GB" b="1">
                  <a:solidFill>
                    <a:srgbClr val="4285F4"/>
                  </a:solidFill>
                  <a:latin typeface="Roboto"/>
                  <a:ea typeface="Roboto"/>
                  <a:cs typeface="Roboto"/>
                  <a:sym typeface="Roboto"/>
                </a:rPr>
                <a:t>JUN</a:t>
              </a:r>
              <a:endParaRPr b="1" i="0" u="none" strike="noStrike" cap="none">
                <a:solidFill>
                  <a:srgbClr val="4285F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0" name="Shape 150"/>
          <p:cNvGrpSpPr/>
          <p:nvPr/>
        </p:nvGrpSpPr>
        <p:grpSpPr>
          <a:xfrm>
            <a:off x="3346782" y="3760785"/>
            <a:ext cx="2228325" cy="2176321"/>
            <a:chOff x="2699428" y="2055150"/>
            <a:chExt cx="1709100" cy="1772681"/>
          </a:xfrm>
        </p:grpSpPr>
        <p:sp>
          <p:nvSpPr>
            <p:cNvPr id="151" name="Shape 151"/>
            <p:cNvSpPr/>
            <p:nvPr/>
          </p:nvSpPr>
          <p:spPr>
            <a:xfrm>
              <a:off x="3256832" y="2055150"/>
              <a:ext cx="472500" cy="496200"/>
            </a:xfrm>
            <a:prstGeom prst="ellipse">
              <a:avLst/>
            </a:prstGeom>
            <a:noFill/>
            <a:ln w="38100" cap="flat" cmpd="sng">
              <a:solidFill>
                <a:srgbClr val="4285F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Shape 152"/>
            <p:cNvSpPr txBox="1"/>
            <p:nvPr/>
          </p:nvSpPr>
          <p:spPr>
            <a:xfrm>
              <a:off x="2699428" y="2618231"/>
              <a:ext cx="1709100" cy="120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4285F4"/>
                </a:buClr>
                <a:buSzPts val="1000"/>
                <a:buFont typeface="Roboto"/>
                <a:buNone/>
              </a:pPr>
              <a:r>
                <a:rPr lang="en-GB" b="1" dirty="0" err="1" smtClean="0">
                  <a:solidFill>
                    <a:srgbClr val="4285F4"/>
                  </a:solidFill>
                  <a:latin typeface="Roboto"/>
                  <a:ea typeface="Roboto"/>
                  <a:cs typeface="Roboto"/>
                  <a:sym typeface="Roboto"/>
                </a:rPr>
                <a:t>Conferência</a:t>
              </a:r>
              <a:r>
                <a:rPr lang="en-GB" b="1" dirty="0" smtClean="0">
                  <a:solidFill>
                    <a:srgbClr val="4285F4"/>
                  </a:solidFill>
                  <a:latin typeface="Roboto"/>
                  <a:ea typeface="Roboto"/>
                  <a:cs typeface="Roboto"/>
                  <a:sym typeface="Roboto"/>
                </a:rPr>
                <a:t> Go Green (25–26 de </a:t>
              </a:r>
              <a:r>
                <a:rPr lang="en-GB" b="1" dirty="0" err="1" smtClean="0">
                  <a:solidFill>
                    <a:srgbClr val="4285F4"/>
                  </a:solidFill>
                  <a:latin typeface="Roboto"/>
                  <a:ea typeface="Roboto"/>
                  <a:cs typeface="Roboto"/>
                  <a:sym typeface="Roboto"/>
                </a:rPr>
                <a:t>Julho</a:t>
              </a:r>
              <a:r>
                <a:rPr lang="en-GB" b="1" dirty="0" smtClean="0">
                  <a:solidFill>
                    <a:srgbClr val="4285F4"/>
                  </a:solidFill>
                  <a:latin typeface="Roboto"/>
                  <a:ea typeface="Roboto"/>
                  <a:cs typeface="Roboto"/>
                  <a:sym typeface="Roboto"/>
                </a:rPr>
                <a:t>)</a:t>
              </a:r>
              <a:endParaRPr b="1" dirty="0">
                <a:solidFill>
                  <a:srgbClr val="4285F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3" name="Shape 153"/>
            <p:cNvSpPr txBox="1"/>
            <p:nvPr/>
          </p:nvSpPr>
          <p:spPr>
            <a:xfrm>
              <a:off x="3216391" y="2124872"/>
              <a:ext cx="555900" cy="38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4285F4"/>
                </a:buClr>
                <a:buSzPts val="1100"/>
                <a:buFont typeface="Roboto"/>
                <a:buNone/>
              </a:pPr>
              <a:r>
                <a:rPr lang="en-GB" b="1">
                  <a:solidFill>
                    <a:srgbClr val="4285F4"/>
                  </a:solidFill>
                  <a:latin typeface="Roboto"/>
                  <a:ea typeface="Roboto"/>
                  <a:cs typeface="Roboto"/>
                  <a:sym typeface="Roboto"/>
                </a:rPr>
                <a:t>JUL</a:t>
              </a:r>
              <a:endParaRPr b="1" i="0" u="none" strike="noStrike" cap="none">
                <a:solidFill>
                  <a:srgbClr val="4285F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4" name="Shape 154"/>
          <p:cNvGrpSpPr/>
          <p:nvPr/>
        </p:nvGrpSpPr>
        <p:grpSpPr>
          <a:xfrm>
            <a:off x="6218557" y="3760772"/>
            <a:ext cx="2228325" cy="2176321"/>
            <a:chOff x="2699428" y="2055150"/>
            <a:chExt cx="1709100" cy="1772681"/>
          </a:xfrm>
        </p:grpSpPr>
        <p:sp>
          <p:nvSpPr>
            <p:cNvPr id="155" name="Shape 155"/>
            <p:cNvSpPr/>
            <p:nvPr/>
          </p:nvSpPr>
          <p:spPr>
            <a:xfrm>
              <a:off x="3256832" y="2055150"/>
              <a:ext cx="472500" cy="496200"/>
            </a:xfrm>
            <a:prstGeom prst="ellipse">
              <a:avLst/>
            </a:prstGeom>
            <a:noFill/>
            <a:ln w="38100" cap="flat" cmpd="sng">
              <a:solidFill>
                <a:srgbClr val="4285F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Shape 156"/>
            <p:cNvSpPr txBox="1"/>
            <p:nvPr/>
          </p:nvSpPr>
          <p:spPr>
            <a:xfrm>
              <a:off x="2699428" y="2618231"/>
              <a:ext cx="1709100" cy="120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ctr">
                <a:buClr>
                  <a:srgbClr val="4285F4"/>
                </a:buClr>
                <a:buSzPts val="1000"/>
              </a:pPr>
              <a:r>
                <a:rPr lang="en-GB" b="1" dirty="0" err="1" smtClean="0">
                  <a:solidFill>
                    <a:srgbClr val="4285F4"/>
                  </a:solidFill>
                  <a:latin typeface="Roboto"/>
                  <a:ea typeface="Roboto"/>
                  <a:cs typeface="Roboto"/>
                  <a:sym typeface="Roboto"/>
                </a:rPr>
                <a:t>Dia</a:t>
              </a:r>
              <a:r>
                <a:rPr lang="en-GB" b="1" dirty="0" smtClean="0">
                  <a:solidFill>
                    <a:srgbClr val="4285F4"/>
                  </a:solidFill>
                  <a:latin typeface="Roboto"/>
                  <a:ea typeface="Roboto"/>
                  <a:cs typeface="Roboto"/>
                  <a:sym typeface="Roboto"/>
                </a:rPr>
                <a:t> da </a:t>
              </a:r>
              <a:r>
                <a:rPr lang="en-GB" b="1" dirty="0" err="1" smtClean="0">
                  <a:solidFill>
                    <a:srgbClr val="4285F4"/>
                  </a:solidFill>
                  <a:latin typeface="Roboto"/>
                  <a:ea typeface="Roboto"/>
                  <a:cs typeface="Roboto"/>
                  <a:sym typeface="Roboto"/>
                </a:rPr>
                <a:t>Declaração</a:t>
              </a:r>
              <a:r>
                <a:rPr lang="en-GB" b="1" dirty="0" smtClean="0">
                  <a:solidFill>
                    <a:srgbClr val="4285F4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GB" b="1" dirty="0" smtClean="0">
                  <a:solidFill>
                    <a:srgbClr val="4285F4"/>
                  </a:solidFill>
                  <a:latin typeface="Roboto"/>
                  <a:ea typeface="Roboto"/>
                  <a:cs typeface="Roboto"/>
                  <a:sym typeface="Roboto"/>
                </a:rPr>
                <a:t>do </a:t>
              </a:r>
              <a:r>
                <a:rPr lang="en-GB" b="1" dirty="0" smtClean="0">
                  <a:solidFill>
                    <a:srgbClr val="4285F4"/>
                  </a:solidFill>
                  <a:latin typeface="Roboto"/>
                  <a:ea typeface="Roboto"/>
                  <a:cs typeface="Roboto"/>
                  <a:sym typeface="Roboto"/>
                </a:rPr>
                <a:t>Avatar</a:t>
              </a:r>
            </a:p>
            <a:p>
              <a:pPr lvl="0" algn="ctr">
                <a:buClr>
                  <a:srgbClr val="4285F4"/>
                </a:buClr>
                <a:buSzPts val="1000"/>
              </a:pPr>
              <a:r>
                <a:rPr lang="en-GB" b="1" dirty="0" err="1" smtClean="0">
                  <a:solidFill>
                    <a:srgbClr val="4285F4"/>
                  </a:solidFill>
                  <a:latin typeface="Roboto"/>
                  <a:ea typeface="Roboto"/>
                  <a:cs typeface="Roboto"/>
                  <a:sym typeface="Roboto"/>
                </a:rPr>
                <a:t>Formulário</a:t>
              </a:r>
              <a:r>
                <a:rPr lang="en-GB" b="1" dirty="0" smtClean="0">
                  <a:solidFill>
                    <a:srgbClr val="4285F4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GB" b="1" dirty="0">
                  <a:solidFill>
                    <a:srgbClr val="4285F4"/>
                  </a:solidFill>
                  <a:latin typeface="Roboto"/>
                  <a:ea typeface="Roboto"/>
                  <a:cs typeface="Roboto"/>
                  <a:sym typeface="Roboto"/>
                </a:rPr>
                <a:t>de </a:t>
              </a:r>
              <a:r>
                <a:rPr lang="en-GB" b="1" dirty="0" err="1" smtClean="0">
                  <a:solidFill>
                    <a:srgbClr val="4285F4"/>
                  </a:solidFill>
                  <a:latin typeface="Roboto"/>
                  <a:ea typeface="Roboto"/>
                  <a:cs typeface="Roboto"/>
                  <a:sym typeface="Roboto"/>
                </a:rPr>
                <a:t>informes</a:t>
              </a:r>
              <a:r>
                <a:rPr lang="en-GB" b="1" dirty="0" smtClean="0">
                  <a:solidFill>
                    <a:srgbClr val="4285F4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GB" b="1" dirty="0" err="1">
                  <a:solidFill>
                    <a:srgbClr val="4285F4"/>
                  </a:solidFill>
                  <a:latin typeface="Roboto"/>
                  <a:ea typeface="Roboto"/>
                  <a:cs typeface="Roboto"/>
                  <a:sym typeface="Roboto"/>
                </a:rPr>
                <a:t>publicado</a:t>
              </a:r>
              <a:endParaRPr b="1" dirty="0">
                <a:solidFill>
                  <a:srgbClr val="4285F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7" name="Shape 157"/>
            <p:cNvSpPr txBox="1"/>
            <p:nvPr/>
          </p:nvSpPr>
          <p:spPr>
            <a:xfrm>
              <a:off x="3216391" y="2124872"/>
              <a:ext cx="555900" cy="38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4285F4"/>
                </a:buClr>
                <a:buSzPts val="1100"/>
                <a:buFont typeface="Roboto"/>
                <a:buNone/>
              </a:pPr>
              <a:r>
                <a:rPr lang="en-GB" b="1" dirty="0" smtClean="0">
                  <a:solidFill>
                    <a:srgbClr val="4285F4"/>
                  </a:solidFill>
                  <a:latin typeface="Roboto"/>
                  <a:ea typeface="Roboto"/>
                  <a:cs typeface="Roboto"/>
                  <a:sym typeface="Roboto"/>
                </a:rPr>
                <a:t>OUT</a:t>
              </a:r>
              <a:endParaRPr b="1" i="0" u="none" strike="noStrike" cap="none" dirty="0">
                <a:solidFill>
                  <a:srgbClr val="4285F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58" name="Shape 158"/>
          <p:cNvSpPr/>
          <p:nvPr/>
        </p:nvSpPr>
        <p:spPr>
          <a:xfrm>
            <a:off x="5602373" y="3995738"/>
            <a:ext cx="616200" cy="333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Shape 159"/>
          <p:cNvSpPr txBox="1"/>
          <p:nvPr/>
        </p:nvSpPr>
        <p:spPr>
          <a:xfrm>
            <a:off x="343575" y="5683125"/>
            <a:ext cx="73407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GB" sz="1200" dirty="0">
                <a:latin typeface="Century Gothic"/>
                <a:ea typeface="Century Gothic"/>
                <a:cs typeface="Century Gothic"/>
                <a:sym typeface="Century Gothic"/>
              </a:rPr>
              <a:t>Nota: </a:t>
            </a:r>
            <a:r>
              <a:rPr lang="en-GB" sz="1200" dirty="0" err="1" smtClean="0">
                <a:latin typeface="Century Gothic"/>
                <a:ea typeface="Century Gothic"/>
                <a:cs typeface="Century Gothic"/>
                <a:sym typeface="Century Gothic"/>
              </a:rPr>
              <a:t>Depois</a:t>
            </a:r>
            <a:r>
              <a:rPr lang="en-GB" sz="1200" dirty="0" smtClean="0"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lang="en-GB" sz="1200" dirty="0" err="1" smtClean="0">
                <a:latin typeface="Century Gothic"/>
                <a:ea typeface="Century Gothic"/>
                <a:cs typeface="Century Gothic"/>
                <a:sym typeface="Century Gothic"/>
              </a:rPr>
              <a:t>Julho</a:t>
            </a:r>
            <a:r>
              <a:rPr lang="en-GB" sz="1200" dirty="0" smtClean="0"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GB" sz="1200" dirty="0" err="1" smtClean="0">
                <a:latin typeface="Century Gothic"/>
                <a:ea typeface="Century Gothic"/>
                <a:cs typeface="Century Gothic"/>
                <a:sym typeface="Century Gothic"/>
              </a:rPr>
              <a:t>será</a:t>
            </a:r>
            <a:r>
              <a:rPr lang="en-GB" sz="1200" dirty="0" smtClean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 dirty="0" err="1" smtClean="0">
                <a:latin typeface="Century Gothic"/>
                <a:ea typeface="Century Gothic"/>
                <a:cs typeface="Century Gothic"/>
                <a:sym typeface="Century Gothic"/>
              </a:rPr>
              <a:t>proporcionado</a:t>
            </a:r>
            <a:r>
              <a:rPr lang="en-GB" sz="1200" dirty="0" smtClean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 dirty="0" err="1" smtClean="0">
                <a:latin typeface="Century Gothic"/>
                <a:ea typeface="Century Gothic"/>
                <a:cs typeface="Century Gothic"/>
                <a:sym typeface="Century Gothic"/>
              </a:rPr>
              <a:t>suporte</a:t>
            </a:r>
            <a:r>
              <a:rPr lang="en-GB" sz="1200" dirty="0" smtClean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 dirty="0" err="1" smtClean="0">
                <a:latin typeface="Century Gothic"/>
                <a:ea typeface="Century Gothic"/>
                <a:cs typeface="Century Gothic"/>
                <a:sym typeface="Century Gothic"/>
              </a:rPr>
              <a:t>contínuo</a:t>
            </a:r>
            <a:r>
              <a:rPr lang="en-GB" sz="1200" dirty="0" smtClean="0">
                <a:latin typeface="Century Gothic"/>
                <a:ea typeface="Century Gothic"/>
                <a:cs typeface="Century Gothic"/>
                <a:sym typeface="Century Gothic"/>
              </a:rPr>
              <a:t> para a </a:t>
            </a:r>
            <a:r>
              <a:rPr lang="en-GB" sz="1200" dirty="0" err="1" smtClean="0">
                <a:latin typeface="Century Gothic"/>
                <a:ea typeface="Century Gothic"/>
                <a:cs typeface="Century Gothic"/>
                <a:sym typeface="Century Gothic"/>
              </a:rPr>
              <a:t>implementação</a:t>
            </a:r>
            <a:r>
              <a:rPr lang="en-GB" sz="1200" dirty="0" smtClean="0">
                <a:latin typeface="Century Gothic"/>
                <a:ea typeface="Century Gothic"/>
                <a:cs typeface="Century Gothic"/>
                <a:sym typeface="Century Gothic"/>
              </a:rPr>
              <a:t> dos </a:t>
            </a:r>
            <a:r>
              <a:rPr lang="en-GB" sz="1200" dirty="0" err="1" smtClean="0">
                <a:latin typeface="Century Gothic"/>
                <a:ea typeface="Century Gothic"/>
                <a:cs typeface="Century Gothic"/>
                <a:sym typeface="Century Gothic"/>
              </a:rPr>
              <a:t>Módulos</a:t>
            </a:r>
            <a:r>
              <a:rPr lang="en-GB" sz="1200" dirty="0" smtClean="0">
                <a:latin typeface="Century Gothic"/>
                <a:ea typeface="Century Gothic"/>
                <a:cs typeface="Century Gothic"/>
                <a:sym typeface="Century Gothic"/>
              </a:rPr>
              <a:t> 1-3, </a:t>
            </a:r>
            <a:r>
              <a:rPr lang="en-GB" sz="1200" dirty="0" err="1" smtClean="0">
                <a:latin typeface="Century Gothic"/>
                <a:ea typeface="Century Gothic"/>
                <a:cs typeface="Century Gothic"/>
                <a:sym typeface="Century Gothic"/>
              </a:rPr>
              <a:t>não</a:t>
            </a:r>
            <a:r>
              <a:rPr lang="en-GB" sz="1200" dirty="0" smtClean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 dirty="0" err="1" smtClean="0">
                <a:latin typeface="Century Gothic"/>
                <a:ea typeface="Century Gothic"/>
                <a:cs typeface="Century Gothic"/>
                <a:sym typeface="Century Gothic"/>
              </a:rPr>
              <a:t>há</a:t>
            </a:r>
            <a:r>
              <a:rPr lang="en-GB" sz="1200" dirty="0" smtClean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 dirty="0" err="1" smtClean="0">
                <a:latin typeface="Century Gothic"/>
                <a:ea typeface="Century Gothic"/>
                <a:cs typeface="Century Gothic"/>
                <a:sym typeface="Century Gothic"/>
              </a:rPr>
              <a:t>mais</a:t>
            </a:r>
            <a:r>
              <a:rPr lang="en-GB" sz="1200" dirty="0" smtClean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 dirty="0" err="1" smtClean="0">
                <a:latin typeface="Century Gothic"/>
                <a:ea typeface="Century Gothic"/>
                <a:cs typeface="Century Gothic"/>
                <a:sym typeface="Century Gothic"/>
              </a:rPr>
              <a:t>módulos</a:t>
            </a:r>
            <a:r>
              <a:rPr lang="en-GB" sz="1200" dirty="0" smtClean="0">
                <a:latin typeface="Century Gothic"/>
                <a:ea typeface="Century Gothic"/>
                <a:cs typeface="Century Gothic"/>
                <a:sym typeface="Century Gothic"/>
              </a:rPr>
              <a:t> a </a:t>
            </a:r>
            <a:r>
              <a:rPr lang="en-GB" sz="1200" dirty="0" err="1" smtClean="0">
                <a:latin typeface="Century Gothic"/>
                <a:ea typeface="Century Gothic"/>
                <a:cs typeface="Century Gothic"/>
                <a:sym typeface="Century Gothic"/>
              </a:rPr>
              <a:t>serem</a:t>
            </a:r>
            <a:r>
              <a:rPr lang="en-GB" sz="1200" dirty="0" smtClean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 dirty="0" err="1" smtClean="0">
                <a:latin typeface="Century Gothic"/>
                <a:ea typeface="Century Gothic"/>
                <a:cs typeface="Century Gothic"/>
                <a:sym typeface="Century Gothic"/>
              </a:rPr>
              <a:t>lançados</a:t>
            </a:r>
            <a:r>
              <a:rPr lang="en-GB" sz="1200" dirty="0" smtClean="0"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12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/>
        </p:nvSpPr>
        <p:spPr>
          <a:xfrm>
            <a:off x="391867" y="522525"/>
            <a:ext cx="77724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Century Gothic"/>
              <a:buNone/>
            </a:pPr>
            <a:r>
              <a:rPr lang="en-GB" sz="4000" b="1" dirty="0" err="1" smtClean="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Conectando</a:t>
            </a:r>
            <a:r>
              <a:rPr lang="en-GB" sz="4000" b="1" dirty="0" smtClean="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4000" b="1" dirty="0" err="1" smtClean="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devotos</a:t>
            </a:r>
            <a:endParaRPr sz="4000" b="1" i="0" u="none" strike="noStrike" cap="none" dirty="0">
              <a:solidFill>
                <a:srgbClr val="C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5" name="Shape 165"/>
          <p:cNvSpPr txBox="1"/>
          <p:nvPr/>
        </p:nvSpPr>
        <p:spPr>
          <a:xfrm>
            <a:off x="131500" y="1163225"/>
            <a:ext cx="5544912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1800" b="1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</a:t>
            </a:r>
            <a:r>
              <a:rPr lang="en-GB" sz="18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2018, </a:t>
            </a:r>
            <a:r>
              <a:rPr lang="en-GB" sz="1800" b="1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planejamos</a:t>
            </a:r>
            <a:r>
              <a:rPr lang="en-GB" sz="18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800" b="1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conectar</a:t>
            </a:r>
            <a:r>
              <a:rPr lang="en-GB" sz="18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800" b="1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devotos</a:t>
            </a:r>
            <a:r>
              <a:rPr lang="en-GB" sz="18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8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que </a:t>
            </a:r>
            <a:r>
              <a:rPr lang="en-GB" sz="180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liderem</a:t>
            </a:r>
            <a:r>
              <a:rPr lang="en-GB" sz="18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 se </a:t>
            </a:r>
            <a:r>
              <a:rPr lang="pt-BR" sz="18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envolvam</a:t>
            </a:r>
            <a:r>
              <a:rPr lang="en-GB" sz="18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no SAP para </a:t>
            </a:r>
            <a:r>
              <a:rPr lang="en-GB" sz="180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compartillhar</a:t>
            </a:r>
            <a:r>
              <a:rPr lang="en-GB" sz="18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80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ideias</a:t>
            </a:r>
            <a:r>
              <a:rPr lang="en-GB" sz="18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 </a:t>
            </a:r>
            <a:r>
              <a:rPr lang="en-GB" sz="180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melhores</a:t>
            </a:r>
            <a:r>
              <a:rPr lang="en-GB" sz="18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80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práticas</a:t>
            </a:r>
            <a:r>
              <a:rPr lang="en-GB" sz="18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80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através</a:t>
            </a:r>
            <a:r>
              <a:rPr lang="en-GB" sz="18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de: </a:t>
            </a:r>
            <a:endParaRPr sz="18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lvl="0" indent="-247650">
              <a:lnSpc>
                <a:spcPct val="150000"/>
              </a:lnSpc>
              <a:buClr>
                <a:srgbClr val="4394B1"/>
              </a:buClr>
              <a:buSzPts val="1800"/>
              <a:buFont typeface="Century Gothic"/>
              <a:buChar char="►"/>
            </a:pPr>
            <a:r>
              <a:rPr lang="en-GB" sz="165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Exploração</a:t>
            </a:r>
            <a:r>
              <a:rPr lang="en-GB" sz="165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lang="en-GB" sz="165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uma</a:t>
            </a:r>
            <a:r>
              <a:rPr lang="en-GB" sz="165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65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plataforma</a:t>
            </a:r>
            <a:r>
              <a:rPr lang="en-GB" sz="165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online </a:t>
            </a:r>
            <a:r>
              <a:rPr lang="en-GB" sz="165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como</a:t>
            </a:r>
            <a:r>
              <a:rPr lang="en-GB" sz="165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65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Slack</a:t>
            </a:r>
            <a:r>
              <a:rPr lang="en-GB" sz="165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GB" sz="165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Grupos</a:t>
            </a:r>
            <a:r>
              <a:rPr lang="en-GB" sz="165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lang="en-GB" sz="165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Whatsapp</a:t>
            </a:r>
            <a:r>
              <a:rPr lang="en-GB" sz="165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65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ou</a:t>
            </a:r>
            <a:r>
              <a:rPr lang="en-GB" sz="165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65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Grupos</a:t>
            </a:r>
            <a:r>
              <a:rPr lang="en-GB" sz="165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lang="en-GB" sz="165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Email </a:t>
            </a:r>
            <a:endParaRPr lang="en-GB" sz="1650" dirty="0" smtClean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lvl="0" indent="-247650">
              <a:lnSpc>
                <a:spcPct val="150000"/>
              </a:lnSpc>
              <a:buClr>
                <a:srgbClr val="4394B1"/>
              </a:buClr>
              <a:buSzPts val="1800"/>
              <a:buFont typeface="Century Gothic"/>
              <a:buChar char="►"/>
            </a:pPr>
            <a:r>
              <a:rPr lang="en-GB" sz="165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Seminários</a:t>
            </a:r>
            <a:r>
              <a:rPr lang="en-GB" sz="165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web </a:t>
            </a:r>
            <a:r>
              <a:rPr lang="en-GB" sz="165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mensais</a:t>
            </a:r>
            <a:r>
              <a:rPr lang="en-GB" sz="165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65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ou</a:t>
            </a:r>
            <a:r>
              <a:rPr lang="en-GB" sz="165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65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bimestrais</a:t>
            </a:r>
            <a:r>
              <a:rPr lang="en-GB" sz="165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que </a:t>
            </a:r>
            <a:r>
              <a:rPr lang="en-GB" sz="165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todos</a:t>
            </a:r>
            <a:r>
              <a:rPr lang="en-GB" sz="165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65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os</a:t>
            </a:r>
            <a:r>
              <a:rPr lang="en-GB" sz="165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pt-BR" sz="165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coordenadores</a:t>
            </a:r>
            <a:r>
              <a:rPr lang="en-GB" sz="165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SAP se </a:t>
            </a:r>
            <a:r>
              <a:rPr lang="en-GB" sz="165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conectem</a:t>
            </a:r>
            <a:r>
              <a:rPr lang="en-GB" sz="165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 </a:t>
            </a:r>
            <a:r>
              <a:rPr lang="en-GB" sz="165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compartilhem</a:t>
            </a:r>
            <a:r>
              <a:rPr lang="en-GB" sz="165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65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ideias</a:t>
            </a:r>
            <a:r>
              <a:rPr lang="en-GB" sz="165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GB" sz="165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apresentem</a:t>
            </a:r>
            <a:r>
              <a:rPr lang="en-GB" sz="165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65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suas</a:t>
            </a:r>
            <a:r>
              <a:rPr lang="en-GB" sz="165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65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perguntas</a:t>
            </a:r>
            <a:r>
              <a:rPr lang="en-GB" sz="165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 </a:t>
            </a:r>
            <a:r>
              <a:rPr lang="en-GB" sz="165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dêem</a:t>
            </a:r>
            <a:r>
              <a:rPr lang="en-GB" sz="165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65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sua</a:t>
            </a:r>
            <a:r>
              <a:rPr lang="en-GB" sz="165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65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opinião</a:t>
            </a:r>
            <a:endParaRPr lang="en-GB" sz="1650" dirty="0" smtClean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lvl="0" indent="-247650">
              <a:lnSpc>
                <a:spcPct val="150000"/>
              </a:lnSpc>
              <a:buClr>
                <a:srgbClr val="4394B1"/>
              </a:buClr>
              <a:buSzPts val="1800"/>
              <a:buFont typeface="Century Gothic"/>
              <a:buChar char="►"/>
            </a:pPr>
            <a:r>
              <a:rPr lang="en-GB" sz="165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Usar</a:t>
            </a:r>
            <a:r>
              <a:rPr lang="en-GB" sz="165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</a:t>
            </a:r>
            <a:r>
              <a:rPr lang="en-GB" sz="165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Conferência</a:t>
            </a:r>
            <a:r>
              <a:rPr lang="en-GB" sz="165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Go Green </a:t>
            </a:r>
            <a:r>
              <a:rPr lang="en-GB" sz="165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como</a:t>
            </a:r>
            <a:r>
              <a:rPr lang="en-GB" sz="165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65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uma</a:t>
            </a:r>
            <a:r>
              <a:rPr lang="en-GB" sz="165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65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oportunidade</a:t>
            </a:r>
            <a:r>
              <a:rPr lang="en-GB" sz="165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</a:t>
            </a:r>
            <a:r>
              <a:rPr lang="en-GB" sz="165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reuniões</a:t>
            </a:r>
            <a:r>
              <a:rPr lang="en-GB" sz="165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65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pessoalmente</a:t>
            </a:r>
            <a:r>
              <a:rPr lang="en-GB" sz="165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</a:t>
            </a:r>
            <a:r>
              <a:rPr lang="en-GB" sz="165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compartilhar</a:t>
            </a:r>
            <a:r>
              <a:rPr lang="en-GB" sz="165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</a:t>
            </a:r>
            <a:r>
              <a:rPr lang="en-GB" sz="1650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planejar</a:t>
            </a:r>
            <a:endParaRPr sz="16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None/>
            </a:pPr>
            <a:r>
              <a:rPr lang="en-GB" sz="16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6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66" name="Shape 166"/>
          <p:cNvCxnSpPr/>
          <p:nvPr/>
        </p:nvCxnSpPr>
        <p:spPr>
          <a:xfrm>
            <a:off x="533285" y="1270220"/>
            <a:ext cx="3190800" cy="0"/>
          </a:xfrm>
          <a:prstGeom prst="straightConnector1">
            <a:avLst/>
          </a:prstGeom>
          <a:noFill/>
          <a:ln w="9525" cap="flat" cmpd="sng">
            <a:solidFill>
              <a:srgbClr val="283888"/>
            </a:solidFill>
            <a:prstDash val="solid"/>
            <a:miter lim="8000"/>
            <a:headEnd type="none" w="med" len="med"/>
            <a:tailEnd type="none" w="med" len="med"/>
          </a:ln>
        </p:spPr>
      </p:cxnSp>
      <p:pic>
        <p:nvPicPr>
          <p:cNvPr id="167" name="Shape 167"/>
          <p:cNvPicPr preferRelativeResize="0"/>
          <p:nvPr/>
        </p:nvPicPr>
        <p:blipFill rotWithShape="1">
          <a:blip r:embed="rId5">
            <a:alphaModFix/>
          </a:blip>
          <a:srcRect b="10096"/>
          <a:stretch/>
        </p:blipFill>
        <p:spPr>
          <a:xfrm>
            <a:off x="5764375" y="2185525"/>
            <a:ext cx="2887825" cy="257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/>
        </p:nvSpPr>
        <p:spPr>
          <a:xfrm>
            <a:off x="391867" y="522525"/>
            <a:ext cx="77724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Century Gothic"/>
              <a:buNone/>
            </a:pPr>
            <a:r>
              <a:rPr lang="pt-BR" sz="4000" b="1" dirty="0" smtClean="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Entre em contato</a:t>
            </a:r>
            <a:endParaRPr sz="4000" b="1" i="0" u="none" strike="noStrike" cap="none" dirty="0">
              <a:solidFill>
                <a:srgbClr val="C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3" name="Shape 173"/>
          <p:cNvSpPr txBox="1"/>
          <p:nvPr/>
        </p:nvSpPr>
        <p:spPr>
          <a:xfrm>
            <a:off x="392550" y="1651525"/>
            <a:ext cx="83589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GB" sz="20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</a:t>
            </a:r>
            <a:r>
              <a:rPr lang="en-GB" sz="2000" b="1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você</a:t>
            </a:r>
            <a:r>
              <a:rPr lang="en-GB" sz="20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b="1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tiver</a:t>
            </a:r>
            <a:r>
              <a:rPr lang="en-GB" sz="20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r>
              <a:rPr lang="en-GB" sz="2000" b="1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alguma</a:t>
            </a:r>
            <a:r>
              <a:rPr lang="en-GB" sz="20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b="1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pergunta</a:t>
            </a:r>
            <a:r>
              <a:rPr lang="en-GB" sz="20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GB" sz="2000" b="1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comentário</a:t>
            </a:r>
            <a:r>
              <a:rPr lang="en-GB" sz="20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b="1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ou</a:t>
            </a:r>
            <a:r>
              <a:rPr lang="en-GB" sz="20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b="1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ideia</a:t>
            </a:r>
            <a:r>
              <a:rPr lang="en-GB" sz="20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entre </a:t>
            </a:r>
            <a:r>
              <a:rPr lang="en-GB" sz="2000" b="1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</a:t>
            </a:r>
            <a:r>
              <a:rPr lang="en-GB" sz="20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b="1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contato</a:t>
            </a:r>
            <a:r>
              <a:rPr lang="en-GB" sz="20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b="1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conosco</a:t>
            </a:r>
            <a:r>
              <a:rPr lang="en-GB" sz="20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b="1" dirty="0" err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</a:t>
            </a:r>
            <a:r>
              <a:rPr lang="en-GB" sz="20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b="1" u="sng" dirty="0" smtClean="0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servetheplanet.ssio@gmail.com</a:t>
            </a:r>
            <a:endParaRPr sz="20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OM SAI RAM</a:t>
            </a:r>
            <a:endParaRPr sz="20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None/>
            </a:pPr>
            <a:r>
              <a:rPr lang="en-GB" sz="16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6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74" name="Shape 174"/>
          <p:cNvCxnSpPr/>
          <p:nvPr/>
        </p:nvCxnSpPr>
        <p:spPr>
          <a:xfrm>
            <a:off x="533285" y="1270220"/>
            <a:ext cx="3190800" cy="0"/>
          </a:xfrm>
          <a:prstGeom prst="straightConnector1">
            <a:avLst/>
          </a:prstGeom>
          <a:noFill/>
          <a:ln w="9525" cap="flat" cmpd="sng">
            <a:solidFill>
              <a:srgbClr val="283888"/>
            </a:solidFill>
            <a:prstDash val="solid"/>
            <a:miter lim="8000"/>
            <a:headEnd type="none" w="med" len="med"/>
            <a:tailEnd type="none" w="med" len="med"/>
          </a:ln>
        </p:spPr>
      </p:cxnSp>
      <p:pic>
        <p:nvPicPr>
          <p:cNvPr id="175" name="Shape 175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3786729" y="3998303"/>
            <a:ext cx="1717045" cy="1717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Shape 17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22450" y="4089438"/>
            <a:ext cx="1534774" cy="1534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Shape 17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3275" y="4187100"/>
            <a:ext cx="1534776" cy="1534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767</Words>
  <Application>Microsoft Office PowerPoint</Application>
  <PresentationFormat>On-screen Show (4:3)</PresentationFormat>
  <Paragraphs>88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Tirzah Moreira Siqueira</dc:creator>
  <cp:lastModifiedBy>Fernanda Medeiros</cp:lastModifiedBy>
  <cp:revision>16</cp:revision>
  <cp:lastPrinted>2018-02-11T13:09:25Z</cp:lastPrinted>
  <dcterms:modified xsi:type="dcterms:W3CDTF">2018-04-15T01:41:08Z</dcterms:modified>
</cp:coreProperties>
</file>