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57" r:id="rId3"/>
    <p:sldId id="259" r:id="rId4"/>
    <p:sldId id="270" r:id="rId5"/>
    <p:sldId id="272" r:id="rId6"/>
    <p:sldId id="275" r:id="rId7"/>
    <p:sldId id="271" r:id="rId8"/>
    <p:sldId id="266" r:id="rId9"/>
    <p:sldId id="276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ão Paulo Pires das Neves" initials="JPPdN" lastIdx="1" clrIdx="0">
    <p:extLst>
      <p:ext uri="{19B8F6BF-5375-455C-9EA6-DF929625EA0E}">
        <p15:presenceInfo xmlns="" xmlns:p15="http://schemas.microsoft.com/office/powerpoint/2012/main" userId="56ed5e3cc7f151e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E0EC2A-AD9E-6041-AB00-7DCACCDB2EEF}" v="5" dt="2019-06-19T02:02:52.055"/>
    <p1510:client id="{DBD9E539-8281-47FF-BB15-00C4446FAF8F}" v="376" dt="2019-06-19T13:18:53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702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Paulo Pires das Neves" userId="56ed5e3cc7f151eb" providerId="LiveId" clId="{8EE0EC2A-AD9E-6041-AB00-7DCACCDB2EEF}"/>
    <pc:docChg chg="custSel addSld delSld modSld">
      <pc:chgData name="João Paulo Pires das Neves" userId="56ed5e3cc7f151eb" providerId="LiveId" clId="{8EE0EC2A-AD9E-6041-AB00-7DCACCDB2EEF}" dt="2019-06-19T02:03:04.717" v="78" actId="20577"/>
      <pc:docMkLst>
        <pc:docMk/>
      </pc:docMkLst>
      <pc:sldChg chg="del">
        <pc:chgData name="João Paulo Pires das Neves" userId="56ed5e3cc7f151eb" providerId="LiveId" clId="{8EE0EC2A-AD9E-6041-AB00-7DCACCDB2EEF}" dt="2019-06-19T01:56:52.014" v="0" actId="2696"/>
        <pc:sldMkLst>
          <pc:docMk/>
          <pc:sldMk cId="418654210" sldId="260"/>
        </pc:sldMkLst>
      </pc:sldChg>
      <pc:sldChg chg="del">
        <pc:chgData name="João Paulo Pires das Neves" userId="56ed5e3cc7f151eb" providerId="LiveId" clId="{8EE0EC2A-AD9E-6041-AB00-7DCACCDB2EEF}" dt="2019-06-19T01:56:54.997" v="1" actId="2696"/>
        <pc:sldMkLst>
          <pc:docMk/>
          <pc:sldMk cId="2193970438" sldId="261"/>
        </pc:sldMkLst>
      </pc:sldChg>
      <pc:sldChg chg="del">
        <pc:chgData name="João Paulo Pires das Neves" userId="56ed5e3cc7f151eb" providerId="LiveId" clId="{8EE0EC2A-AD9E-6041-AB00-7DCACCDB2EEF}" dt="2019-06-19T01:56:55.697" v="2" actId="2696"/>
        <pc:sldMkLst>
          <pc:docMk/>
          <pc:sldMk cId="3468739182" sldId="263"/>
        </pc:sldMkLst>
      </pc:sldChg>
      <pc:sldChg chg="del">
        <pc:chgData name="João Paulo Pires das Neves" userId="56ed5e3cc7f151eb" providerId="LiveId" clId="{8EE0EC2A-AD9E-6041-AB00-7DCACCDB2EEF}" dt="2019-06-19T01:56:56.305" v="3" actId="2696"/>
        <pc:sldMkLst>
          <pc:docMk/>
          <pc:sldMk cId="2688227430" sldId="264"/>
        </pc:sldMkLst>
      </pc:sldChg>
      <pc:sldChg chg="add">
        <pc:chgData name="João Paulo Pires das Neves" userId="56ed5e3cc7f151eb" providerId="LiveId" clId="{8EE0EC2A-AD9E-6041-AB00-7DCACCDB2EEF}" dt="2019-06-19T01:57:11.964" v="4"/>
        <pc:sldMkLst>
          <pc:docMk/>
          <pc:sldMk cId="3866075367" sldId="270"/>
        </pc:sldMkLst>
      </pc:sldChg>
      <pc:sldChg chg="modSp add">
        <pc:chgData name="João Paulo Pires das Neves" userId="56ed5e3cc7f151eb" providerId="LiveId" clId="{8EE0EC2A-AD9E-6041-AB00-7DCACCDB2EEF}" dt="2019-06-19T01:57:30.438" v="9" actId="20577"/>
        <pc:sldMkLst>
          <pc:docMk/>
          <pc:sldMk cId="2794817900" sldId="271"/>
        </pc:sldMkLst>
        <pc:spChg chg="mod">
          <ac:chgData name="João Paulo Pires das Neves" userId="56ed5e3cc7f151eb" providerId="LiveId" clId="{8EE0EC2A-AD9E-6041-AB00-7DCACCDB2EEF}" dt="2019-06-19T01:57:30.438" v="9" actId="20577"/>
          <ac:spMkLst>
            <pc:docMk/>
            <pc:sldMk cId="2794817900" sldId="271"/>
            <ac:spMk id="2" creationId="{1C958650-622B-C74C-A9E7-0DFDDE9FDD78}"/>
          </ac:spMkLst>
        </pc:spChg>
      </pc:sldChg>
      <pc:sldChg chg="modSp add">
        <pc:chgData name="João Paulo Pires das Neves" userId="56ed5e3cc7f151eb" providerId="LiveId" clId="{8EE0EC2A-AD9E-6041-AB00-7DCACCDB2EEF}" dt="2019-06-19T01:57:39.001" v="19" actId="20577"/>
        <pc:sldMkLst>
          <pc:docMk/>
          <pc:sldMk cId="1216512483" sldId="272"/>
        </pc:sldMkLst>
        <pc:spChg chg="mod">
          <ac:chgData name="João Paulo Pires das Neves" userId="56ed5e3cc7f151eb" providerId="LiveId" clId="{8EE0EC2A-AD9E-6041-AB00-7DCACCDB2EEF}" dt="2019-06-19T01:57:39.001" v="19" actId="20577"/>
          <ac:spMkLst>
            <pc:docMk/>
            <pc:sldMk cId="1216512483" sldId="272"/>
            <ac:spMk id="2" creationId="{612B5662-52FB-864A-BE23-27ACDDC11267}"/>
          </ac:spMkLst>
        </pc:spChg>
      </pc:sldChg>
      <pc:sldChg chg="modSp add">
        <pc:chgData name="João Paulo Pires das Neves" userId="56ed5e3cc7f151eb" providerId="LiveId" clId="{8EE0EC2A-AD9E-6041-AB00-7DCACCDB2EEF}" dt="2019-06-19T02:00:09.277" v="50" actId="20577"/>
        <pc:sldMkLst>
          <pc:docMk/>
          <pc:sldMk cId="4003606447" sldId="273"/>
        </pc:sldMkLst>
        <pc:spChg chg="mod">
          <ac:chgData name="João Paulo Pires das Neves" userId="56ed5e3cc7f151eb" providerId="LiveId" clId="{8EE0EC2A-AD9E-6041-AB00-7DCACCDB2EEF}" dt="2019-06-19T02:00:09.277" v="50" actId="20577"/>
          <ac:spMkLst>
            <pc:docMk/>
            <pc:sldMk cId="4003606447" sldId="273"/>
            <ac:spMk id="2" creationId="{BC7EC608-B805-7843-9B53-B1DC84D76DCE}"/>
          </ac:spMkLst>
        </pc:spChg>
      </pc:sldChg>
      <pc:sldChg chg="modSp add">
        <pc:chgData name="João Paulo Pires das Neves" userId="56ed5e3cc7f151eb" providerId="LiveId" clId="{8EE0EC2A-AD9E-6041-AB00-7DCACCDB2EEF}" dt="2019-06-19T02:03:04.717" v="78" actId="20577"/>
        <pc:sldMkLst>
          <pc:docMk/>
          <pc:sldMk cId="3530289497" sldId="274"/>
        </pc:sldMkLst>
        <pc:spChg chg="mod">
          <ac:chgData name="João Paulo Pires das Neves" userId="56ed5e3cc7f151eb" providerId="LiveId" clId="{8EE0EC2A-AD9E-6041-AB00-7DCACCDB2EEF}" dt="2019-06-19T02:03:04.717" v="78" actId="20577"/>
          <ac:spMkLst>
            <pc:docMk/>
            <pc:sldMk cId="3530289497" sldId="274"/>
            <ac:spMk id="2" creationId="{C8F446E7-0E51-D347-9868-578AC2CC2051}"/>
          </ac:spMkLst>
        </pc:spChg>
      </pc:sldChg>
    </pc:docChg>
  </pc:docChgLst>
  <pc:docChgLst>
    <pc:chgData name="João Paulo Pires das Neves" userId="56ed5e3cc7f151eb" providerId="LiveId" clId="{DBD9E539-8281-47FF-BB15-00C4446FAF8F}"/>
    <pc:docChg chg="undo custSel addSld modSld">
      <pc:chgData name="João Paulo Pires das Neves" userId="56ed5e3cc7f151eb" providerId="LiveId" clId="{DBD9E539-8281-47FF-BB15-00C4446FAF8F}" dt="2019-06-19T13:22:27.449" v="291" actId="1076"/>
      <pc:docMkLst>
        <pc:docMk/>
      </pc:docMkLst>
      <pc:sldChg chg="addSp delSp modSp">
        <pc:chgData name="João Paulo Pires das Neves" userId="56ed5e3cc7f151eb" providerId="LiveId" clId="{DBD9E539-8281-47FF-BB15-00C4446FAF8F}" dt="2019-06-19T12:41:07.457" v="8" actId="1076"/>
        <pc:sldMkLst>
          <pc:docMk/>
          <pc:sldMk cId="3449323917" sldId="259"/>
        </pc:sldMkLst>
        <pc:spChg chg="del mod">
          <ac:chgData name="João Paulo Pires das Neves" userId="56ed5e3cc7f151eb" providerId="LiveId" clId="{DBD9E539-8281-47FF-BB15-00C4446FAF8F}" dt="2019-06-19T12:39:45.571" v="2" actId="478"/>
          <ac:spMkLst>
            <pc:docMk/>
            <pc:sldMk cId="3449323917" sldId="259"/>
            <ac:spMk id="2" creationId="{B215F1D9-1194-487F-8D1A-C3EF97C82048}"/>
          </ac:spMkLst>
        </pc:spChg>
        <pc:spChg chg="add del mod">
          <ac:chgData name="João Paulo Pires das Neves" userId="56ed5e3cc7f151eb" providerId="LiveId" clId="{DBD9E539-8281-47FF-BB15-00C4446FAF8F}" dt="2019-06-19T12:39:48.040" v="3" actId="478"/>
          <ac:spMkLst>
            <pc:docMk/>
            <pc:sldMk cId="3449323917" sldId="259"/>
            <ac:spMk id="4" creationId="{10E83721-D044-4550-ACE3-25B2B9B5EEC4}"/>
          </ac:spMkLst>
        </pc:spChg>
        <pc:spChg chg="mod">
          <ac:chgData name="João Paulo Pires das Neves" userId="56ed5e3cc7f151eb" providerId="LiveId" clId="{DBD9E539-8281-47FF-BB15-00C4446FAF8F}" dt="2019-06-19T12:41:07.457" v="8" actId="1076"/>
          <ac:spMkLst>
            <pc:docMk/>
            <pc:sldMk cId="3449323917" sldId="259"/>
            <ac:spMk id="32" creationId="{36896822-7AEB-4797-9097-34A33E6C4D50}"/>
          </ac:spMkLst>
        </pc:spChg>
        <pc:picChg chg="del">
          <ac:chgData name="João Paulo Pires das Neves" userId="56ed5e3cc7f151eb" providerId="LiveId" clId="{DBD9E539-8281-47FF-BB15-00C4446FAF8F}" dt="2019-06-19T12:39:39.881" v="0" actId="478"/>
          <ac:picMkLst>
            <pc:docMk/>
            <pc:sldMk cId="3449323917" sldId="259"/>
            <ac:picMk id="6" creationId="{1BE1B872-63DD-4DF3-9998-E2EE58834825}"/>
          </ac:picMkLst>
        </pc:picChg>
        <pc:picChg chg="mod modCrop">
          <ac:chgData name="João Paulo Pires das Neves" userId="56ed5e3cc7f151eb" providerId="LiveId" clId="{DBD9E539-8281-47FF-BB15-00C4446FAF8F}" dt="2019-06-19T12:40:03.720" v="6" actId="18131"/>
          <ac:picMkLst>
            <pc:docMk/>
            <pc:sldMk cId="3449323917" sldId="259"/>
            <ac:picMk id="8" creationId="{DB72D9FA-B1D2-46AC-A788-62AB70733DB4}"/>
          </ac:picMkLst>
        </pc:picChg>
      </pc:sldChg>
      <pc:sldChg chg="delSp modSp">
        <pc:chgData name="João Paulo Pires das Neves" userId="56ed5e3cc7f151eb" providerId="LiveId" clId="{DBD9E539-8281-47FF-BB15-00C4446FAF8F}" dt="2019-06-19T12:41:39.744" v="15" actId="1076"/>
        <pc:sldMkLst>
          <pc:docMk/>
          <pc:sldMk cId="3866075367" sldId="270"/>
        </pc:sldMkLst>
        <pc:spChg chg="mod">
          <ac:chgData name="João Paulo Pires das Neves" userId="56ed5e3cc7f151eb" providerId="LiveId" clId="{DBD9E539-8281-47FF-BB15-00C4446FAF8F}" dt="2019-06-19T12:41:39.744" v="15" actId="1076"/>
          <ac:spMkLst>
            <pc:docMk/>
            <pc:sldMk cId="3866075367" sldId="270"/>
            <ac:spMk id="2" creationId="{B215F1D9-1194-487F-8D1A-C3EF97C82048}"/>
          </ac:spMkLst>
        </pc:spChg>
        <pc:spChg chg="del mod">
          <ac:chgData name="João Paulo Pires das Neves" userId="56ed5e3cc7f151eb" providerId="LiveId" clId="{DBD9E539-8281-47FF-BB15-00C4446FAF8F}" dt="2019-06-19T12:41:13.056" v="11" actId="478"/>
          <ac:spMkLst>
            <pc:docMk/>
            <pc:sldMk cId="3866075367" sldId="270"/>
            <ac:spMk id="32" creationId="{36896822-7AEB-4797-9097-34A33E6C4D50}"/>
          </ac:spMkLst>
        </pc:spChg>
        <pc:picChg chg="mod modCrop">
          <ac:chgData name="João Paulo Pires das Neves" userId="56ed5e3cc7f151eb" providerId="LiveId" clId="{DBD9E539-8281-47FF-BB15-00C4446FAF8F}" dt="2019-06-19T12:41:33.489" v="14" actId="18131"/>
          <ac:picMkLst>
            <pc:docMk/>
            <pc:sldMk cId="3866075367" sldId="270"/>
            <ac:picMk id="6" creationId="{1BE1B872-63DD-4DF3-9998-E2EE58834825}"/>
          </ac:picMkLst>
        </pc:picChg>
        <pc:picChg chg="del">
          <ac:chgData name="João Paulo Pires das Neves" userId="56ed5e3cc7f151eb" providerId="LiveId" clId="{DBD9E539-8281-47FF-BB15-00C4446FAF8F}" dt="2019-06-19T12:41:11.037" v="9" actId="478"/>
          <ac:picMkLst>
            <pc:docMk/>
            <pc:sldMk cId="3866075367" sldId="270"/>
            <ac:picMk id="8" creationId="{DB72D9FA-B1D2-46AC-A788-62AB70733DB4}"/>
          </ac:picMkLst>
        </pc:picChg>
      </pc:sldChg>
      <pc:sldChg chg="addSp delSp modSp">
        <pc:chgData name="João Paulo Pires das Neves" userId="56ed5e3cc7f151eb" providerId="LiveId" clId="{DBD9E539-8281-47FF-BB15-00C4446FAF8F}" dt="2019-06-19T12:45:35.191" v="44" actId="3062"/>
        <pc:sldMkLst>
          <pc:docMk/>
          <pc:sldMk cId="2794817900" sldId="271"/>
        </pc:sldMkLst>
        <pc:spChg chg="del">
          <ac:chgData name="João Paulo Pires das Neves" userId="56ed5e3cc7f151eb" providerId="LiveId" clId="{DBD9E539-8281-47FF-BB15-00C4446FAF8F}" dt="2019-06-19T12:42:52.519" v="16" actId="478"/>
          <ac:spMkLst>
            <pc:docMk/>
            <pc:sldMk cId="2794817900" sldId="271"/>
            <ac:spMk id="2" creationId="{1C958650-622B-C74C-A9E7-0DFDDE9FDD78}"/>
          </ac:spMkLst>
        </pc:spChg>
        <pc:spChg chg="add del mod">
          <ac:chgData name="João Paulo Pires das Neves" userId="56ed5e3cc7f151eb" providerId="LiveId" clId="{DBD9E539-8281-47FF-BB15-00C4446FAF8F}" dt="2019-06-19T12:42:57.200" v="17" actId="478"/>
          <ac:spMkLst>
            <pc:docMk/>
            <pc:sldMk cId="2794817900" sldId="271"/>
            <ac:spMk id="4" creationId="{E068E0EA-F9BB-4280-B8BC-2AD21AF57CA9}"/>
          </ac:spMkLst>
        </pc:spChg>
        <pc:spChg chg="add mod">
          <ac:chgData name="João Paulo Pires das Neves" userId="56ed5e3cc7f151eb" providerId="LiveId" clId="{DBD9E539-8281-47FF-BB15-00C4446FAF8F}" dt="2019-06-19T12:45:35.191" v="44" actId="3062"/>
          <ac:spMkLst>
            <pc:docMk/>
            <pc:sldMk cId="2794817900" sldId="271"/>
            <ac:spMk id="6" creationId="{343CAE0A-6874-46B7-A52E-B89B36B28E79}"/>
          </ac:spMkLst>
        </pc:spChg>
        <pc:picChg chg="add mod modCrop">
          <ac:chgData name="João Paulo Pires das Neves" userId="56ed5e3cc7f151eb" providerId="LiveId" clId="{DBD9E539-8281-47FF-BB15-00C4446FAF8F}" dt="2019-06-19T12:44:00.454" v="29" actId="1440"/>
          <ac:picMkLst>
            <pc:docMk/>
            <pc:sldMk cId="2794817900" sldId="271"/>
            <ac:picMk id="5" creationId="{EA78D978-B617-4939-86DA-960D7DC7DD2D}"/>
          </ac:picMkLst>
        </pc:picChg>
      </pc:sldChg>
      <pc:sldChg chg="addSp delSp modSp">
        <pc:chgData name="João Paulo Pires das Neves" userId="56ed5e3cc7f151eb" providerId="LiveId" clId="{DBD9E539-8281-47FF-BB15-00C4446FAF8F}" dt="2019-06-19T12:56:11.560" v="80" actId="1076"/>
        <pc:sldMkLst>
          <pc:docMk/>
          <pc:sldMk cId="1216512483" sldId="272"/>
        </pc:sldMkLst>
        <pc:spChg chg="del">
          <ac:chgData name="João Paulo Pires das Neves" userId="56ed5e3cc7f151eb" providerId="LiveId" clId="{DBD9E539-8281-47FF-BB15-00C4446FAF8F}" dt="2019-06-19T12:46:11.283" v="45" actId="478"/>
          <ac:spMkLst>
            <pc:docMk/>
            <pc:sldMk cId="1216512483" sldId="272"/>
            <ac:spMk id="2" creationId="{612B5662-52FB-864A-BE23-27ACDDC11267}"/>
          </ac:spMkLst>
        </pc:spChg>
        <pc:spChg chg="add del mod">
          <ac:chgData name="João Paulo Pires das Neves" userId="56ed5e3cc7f151eb" providerId="LiveId" clId="{DBD9E539-8281-47FF-BB15-00C4446FAF8F}" dt="2019-06-19T12:46:13.673" v="46" actId="478"/>
          <ac:spMkLst>
            <pc:docMk/>
            <pc:sldMk cId="1216512483" sldId="272"/>
            <ac:spMk id="4" creationId="{9A11D119-3748-403F-AC57-A6F75A9840B5}"/>
          </ac:spMkLst>
        </pc:spChg>
        <pc:spChg chg="add del mod">
          <ac:chgData name="João Paulo Pires das Neves" userId="56ed5e3cc7f151eb" providerId="LiveId" clId="{DBD9E539-8281-47FF-BB15-00C4446FAF8F}" dt="2019-06-19T12:46:24.373" v="48"/>
          <ac:spMkLst>
            <pc:docMk/>
            <pc:sldMk cId="1216512483" sldId="272"/>
            <ac:spMk id="5" creationId="{76DE298C-E3B1-4D73-84E9-2517740A44EB}"/>
          </ac:spMkLst>
        </pc:spChg>
        <pc:spChg chg="add del mod">
          <ac:chgData name="João Paulo Pires das Neves" userId="56ed5e3cc7f151eb" providerId="LiveId" clId="{DBD9E539-8281-47FF-BB15-00C4446FAF8F}" dt="2019-06-19T12:46:24.373" v="48"/>
          <ac:spMkLst>
            <pc:docMk/>
            <pc:sldMk cId="1216512483" sldId="272"/>
            <ac:spMk id="6" creationId="{A14BE9A9-BA06-48AA-A149-766F52F32658}"/>
          </ac:spMkLst>
        </pc:spChg>
        <pc:spChg chg="add del mod">
          <ac:chgData name="João Paulo Pires das Neves" userId="56ed5e3cc7f151eb" providerId="LiveId" clId="{DBD9E539-8281-47FF-BB15-00C4446FAF8F}" dt="2019-06-19T12:46:26.664" v="49" actId="478"/>
          <ac:spMkLst>
            <pc:docMk/>
            <pc:sldMk cId="1216512483" sldId="272"/>
            <ac:spMk id="7" creationId="{BB7651F0-8874-49E8-ACE8-42DA1DF3064E}"/>
          </ac:spMkLst>
        </pc:spChg>
        <pc:spChg chg="add mod">
          <ac:chgData name="João Paulo Pires das Neves" userId="56ed5e3cc7f151eb" providerId="LiveId" clId="{DBD9E539-8281-47FF-BB15-00C4446FAF8F}" dt="2019-06-19T12:46:35.609" v="54" actId="14100"/>
          <ac:spMkLst>
            <pc:docMk/>
            <pc:sldMk cId="1216512483" sldId="272"/>
            <ac:spMk id="8" creationId="{1E805E2F-B5B5-4D00-A859-AF271BD29001}"/>
          </ac:spMkLst>
        </pc:spChg>
        <pc:spChg chg="add mod">
          <ac:chgData name="João Paulo Pires das Neves" userId="56ed5e3cc7f151eb" providerId="LiveId" clId="{DBD9E539-8281-47FF-BB15-00C4446FAF8F}" dt="2019-06-19T12:55:46.216" v="72" actId="1076"/>
          <ac:spMkLst>
            <pc:docMk/>
            <pc:sldMk cId="1216512483" sldId="272"/>
            <ac:spMk id="9" creationId="{4DBA6630-5B65-4C8E-AEAC-B866D59CA031}"/>
          </ac:spMkLst>
        </pc:spChg>
        <pc:spChg chg="add del mod">
          <ac:chgData name="João Paulo Pires das Neves" userId="56ed5e3cc7f151eb" providerId="LiveId" clId="{DBD9E539-8281-47FF-BB15-00C4446FAF8F}" dt="2019-06-19T12:55:28.068" v="65" actId="478"/>
          <ac:spMkLst>
            <pc:docMk/>
            <pc:sldMk cId="1216512483" sldId="272"/>
            <ac:spMk id="11" creationId="{21014015-B41B-4C27-A08C-222A7134C9EF}"/>
          </ac:spMkLst>
        </pc:spChg>
        <pc:spChg chg="add mod">
          <ac:chgData name="João Paulo Pires das Neves" userId="56ed5e3cc7f151eb" providerId="LiveId" clId="{DBD9E539-8281-47FF-BB15-00C4446FAF8F}" dt="2019-06-19T12:56:11.560" v="80" actId="1076"/>
          <ac:spMkLst>
            <pc:docMk/>
            <pc:sldMk cId="1216512483" sldId="272"/>
            <ac:spMk id="12" creationId="{8B929249-7295-419F-86DF-0C51659DA2D7}"/>
          </ac:spMkLst>
        </pc:spChg>
        <pc:picChg chg="add mod">
          <ac:chgData name="João Paulo Pires das Neves" userId="56ed5e3cc7f151eb" providerId="LiveId" clId="{DBD9E539-8281-47FF-BB15-00C4446FAF8F}" dt="2019-06-19T12:55:43.440" v="71" actId="14100"/>
          <ac:picMkLst>
            <pc:docMk/>
            <pc:sldMk cId="1216512483" sldId="272"/>
            <ac:picMk id="10" creationId="{FFBE0C7B-55C6-43F9-96E2-01EE7DD320E3}"/>
          </ac:picMkLst>
        </pc:picChg>
      </pc:sldChg>
      <pc:sldChg chg="addSp modSp">
        <pc:chgData name="João Paulo Pires das Neves" userId="56ed5e3cc7f151eb" providerId="LiveId" clId="{DBD9E539-8281-47FF-BB15-00C4446FAF8F}" dt="2019-06-19T13:15:06.841" v="240" actId="20577"/>
        <pc:sldMkLst>
          <pc:docMk/>
          <pc:sldMk cId="4003606447" sldId="273"/>
        </pc:sldMkLst>
        <pc:spChg chg="mod">
          <ac:chgData name="João Paulo Pires das Neves" userId="56ed5e3cc7f151eb" providerId="LiveId" clId="{DBD9E539-8281-47FF-BB15-00C4446FAF8F}" dt="2019-06-19T13:15:06.841" v="240" actId="20577"/>
          <ac:spMkLst>
            <pc:docMk/>
            <pc:sldMk cId="4003606447" sldId="273"/>
            <ac:spMk id="2" creationId="{BC7EC608-B805-7843-9B53-B1DC84D76DCE}"/>
          </ac:spMkLst>
        </pc:spChg>
        <pc:spChg chg="add mod">
          <ac:chgData name="João Paulo Pires das Neves" userId="56ed5e3cc7f151eb" providerId="LiveId" clId="{DBD9E539-8281-47FF-BB15-00C4446FAF8F}" dt="2019-06-19T13:15:00.856" v="239" actId="1076"/>
          <ac:spMkLst>
            <pc:docMk/>
            <pc:sldMk cId="4003606447" sldId="273"/>
            <ac:spMk id="3" creationId="{FFA58685-1E07-4405-89D2-7963B36C6312}"/>
          </ac:spMkLst>
        </pc:spChg>
      </pc:sldChg>
      <pc:sldChg chg="addSp modSp">
        <pc:chgData name="João Paulo Pires das Neves" userId="56ed5e3cc7f151eb" providerId="LiveId" clId="{DBD9E539-8281-47FF-BB15-00C4446FAF8F}" dt="2019-06-19T13:22:27.449" v="291" actId="1076"/>
        <pc:sldMkLst>
          <pc:docMk/>
          <pc:sldMk cId="3530289497" sldId="274"/>
        </pc:sldMkLst>
        <pc:spChg chg="mod ord">
          <ac:chgData name="João Paulo Pires das Neves" userId="56ed5e3cc7f151eb" providerId="LiveId" clId="{DBD9E539-8281-47FF-BB15-00C4446FAF8F}" dt="2019-06-19T13:20:47.479" v="290" actId="20577"/>
          <ac:spMkLst>
            <pc:docMk/>
            <pc:sldMk cId="3530289497" sldId="274"/>
            <ac:spMk id="2" creationId="{C8F446E7-0E51-D347-9868-578AC2CC2051}"/>
          </ac:spMkLst>
        </pc:spChg>
        <pc:picChg chg="add mod">
          <ac:chgData name="João Paulo Pires das Neves" userId="56ed5e3cc7f151eb" providerId="LiveId" clId="{DBD9E539-8281-47FF-BB15-00C4446FAF8F}" dt="2019-06-19T13:22:27.449" v="291" actId="1076"/>
          <ac:picMkLst>
            <pc:docMk/>
            <pc:sldMk cId="3530289497" sldId="274"/>
            <ac:picMk id="4" creationId="{AAAD4B4B-BE86-4AF2-96B7-FEEA9F7EA1B3}"/>
          </ac:picMkLst>
        </pc:picChg>
      </pc:sldChg>
      <pc:sldChg chg="addSp delSp modSp add">
        <pc:chgData name="João Paulo Pires das Neves" userId="56ed5e3cc7f151eb" providerId="LiveId" clId="{DBD9E539-8281-47FF-BB15-00C4446FAF8F}" dt="2019-06-19T13:10:54.917" v="129" actId="14861"/>
        <pc:sldMkLst>
          <pc:docMk/>
          <pc:sldMk cId="4002498770" sldId="275"/>
        </pc:sldMkLst>
        <pc:spChg chg="del">
          <ac:chgData name="João Paulo Pires das Neves" userId="56ed5e3cc7f151eb" providerId="LiveId" clId="{DBD9E539-8281-47FF-BB15-00C4446FAF8F}" dt="2019-06-19T13:04:57.285" v="82" actId="478"/>
          <ac:spMkLst>
            <pc:docMk/>
            <pc:sldMk cId="4002498770" sldId="275"/>
            <ac:spMk id="2" creationId="{40A255F0-1564-4170-BF08-7CB7A16C8671}"/>
          </ac:spMkLst>
        </pc:spChg>
        <pc:picChg chg="add mod modCrop">
          <ac:chgData name="João Paulo Pires das Neves" userId="56ed5e3cc7f151eb" providerId="LiveId" clId="{DBD9E539-8281-47FF-BB15-00C4446FAF8F}" dt="2019-06-19T13:09:56.584" v="119" actId="1076"/>
          <ac:picMkLst>
            <pc:docMk/>
            <pc:sldMk cId="4002498770" sldId="275"/>
            <ac:picMk id="3" creationId="{F8135E98-7986-4135-8FED-21F02E9F6457}"/>
          </ac:picMkLst>
        </pc:picChg>
        <pc:picChg chg="add del mod modCrop">
          <ac:chgData name="João Paulo Pires das Neves" userId="56ed5e3cc7f151eb" providerId="LiveId" clId="{DBD9E539-8281-47FF-BB15-00C4446FAF8F}" dt="2019-06-19T13:10:54.917" v="129" actId="14861"/>
          <ac:picMkLst>
            <pc:docMk/>
            <pc:sldMk cId="4002498770" sldId="275"/>
            <ac:picMk id="4" creationId="{86773E73-BC64-4604-8276-F3D0F9895130}"/>
          </ac:picMkLst>
        </pc:picChg>
        <pc:picChg chg="add mod modCrop">
          <ac:chgData name="João Paulo Pires das Neves" userId="56ed5e3cc7f151eb" providerId="LiveId" clId="{DBD9E539-8281-47FF-BB15-00C4446FAF8F}" dt="2019-06-19T13:10:12.264" v="124" actId="732"/>
          <ac:picMkLst>
            <pc:docMk/>
            <pc:sldMk cId="4002498770" sldId="275"/>
            <ac:picMk id="5" creationId="{9F5E7035-386B-4863-84CB-D7EC243BCDA9}"/>
          </ac:picMkLst>
        </pc:picChg>
      </pc:sldChg>
    </pc:docChg>
  </pc:docChgLst>
  <pc:docChgLst>
    <pc:chgData name="João Paulo Pires das Neves" userId="56ed5e3cc7f151eb" providerId="LiveId" clId="{4EA448F6-E7DA-41F1-A4DB-42DA1A54F6DA}"/>
    <pc:docChg chg="undo custSel mod addSld delSld modSld modMainMaster">
      <pc:chgData name="João Paulo Pires das Neves" userId="56ed5e3cc7f151eb" providerId="LiveId" clId="{4EA448F6-E7DA-41F1-A4DB-42DA1A54F6DA}" dt="2019-06-18T20:39:53.669" v="1014" actId="1076"/>
      <pc:docMkLst>
        <pc:docMk/>
      </pc:docMkLst>
      <pc:sldChg chg="addSp modSp mod setBg">
        <pc:chgData name="João Paulo Pires das Neves" userId="56ed5e3cc7f151eb" providerId="LiveId" clId="{4EA448F6-E7DA-41F1-A4DB-42DA1A54F6DA}" dt="2019-06-18T18:18:57.257" v="126" actId="404"/>
        <pc:sldMkLst>
          <pc:docMk/>
          <pc:sldMk cId="589106140" sldId="257"/>
        </pc:sldMkLst>
        <pc:spChg chg="mod">
          <ac:chgData name="João Paulo Pires das Neves" userId="56ed5e3cc7f151eb" providerId="LiveId" clId="{4EA448F6-E7DA-41F1-A4DB-42DA1A54F6DA}" dt="2019-06-18T18:18:57.257" v="126" actId="404"/>
          <ac:spMkLst>
            <pc:docMk/>
            <pc:sldMk cId="589106140" sldId="257"/>
            <ac:spMk id="2" creationId="{19D2F753-3436-4C28-96B8-C8D9FD77447A}"/>
          </ac:spMkLst>
        </pc:spChg>
        <pc:spChg chg="mod">
          <ac:chgData name="João Paulo Pires das Neves" userId="56ed5e3cc7f151eb" providerId="LiveId" clId="{4EA448F6-E7DA-41F1-A4DB-42DA1A54F6DA}" dt="2019-06-18T18:18:33.248" v="121" actId="1076"/>
          <ac:spMkLst>
            <pc:docMk/>
            <pc:sldMk cId="589106140" sldId="257"/>
            <ac:spMk id="3" creationId="{50B701EC-8F86-4482-9671-6D8536359A2F}"/>
          </ac:spMkLst>
        </pc:spChg>
        <pc:picChg chg="add mod">
          <ac:chgData name="João Paulo Pires das Neves" userId="56ed5e3cc7f151eb" providerId="LiveId" clId="{4EA448F6-E7DA-41F1-A4DB-42DA1A54F6DA}" dt="2019-06-18T18:18:05.151" v="120" actId="1076"/>
          <ac:picMkLst>
            <pc:docMk/>
            <pc:sldMk cId="589106140" sldId="257"/>
            <ac:picMk id="4" creationId="{0416ED2D-E0A0-49DD-90CD-5C3CD98F1B8E}"/>
          </ac:picMkLst>
        </pc:picChg>
      </pc:sldChg>
      <pc:sldChg chg="modSp">
        <pc:chgData name="João Paulo Pires das Neves" userId="56ed5e3cc7f151eb" providerId="LiveId" clId="{4EA448F6-E7DA-41F1-A4DB-42DA1A54F6DA}" dt="2019-06-18T18:07:09.095" v="89" actId="403"/>
        <pc:sldMkLst>
          <pc:docMk/>
          <pc:sldMk cId="509507094" sldId="258"/>
        </pc:sldMkLst>
        <pc:spChg chg="mod">
          <ac:chgData name="João Paulo Pires das Neves" userId="56ed5e3cc7f151eb" providerId="LiveId" clId="{4EA448F6-E7DA-41F1-A4DB-42DA1A54F6DA}" dt="2019-06-18T18:04:09.508" v="2" actId="113"/>
          <ac:spMkLst>
            <pc:docMk/>
            <pc:sldMk cId="509507094" sldId="258"/>
            <ac:spMk id="2" creationId="{2EA262C8-D4AA-46FE-BFE1-BA0679D281CF}"/>
          </ac:spMkLst>
        </pc:spChg>
        <pc:spChg chg="mod">
          <ac:chgData name="João Paulo Pires das Neves" userId="56ed5e3cc7f151eb" providerId="LiveId" clId="{4EA448F6-E7DA-41F1-A4DB-42DA1A54F6DA}" dt="2019-06-18T18:07:09.095" v="89" actId="403"/>
          <ac:spMkLst>
            <pc:docMk/>
            <pc:sldMk cId="509507094" sldId="258"/>
            <ac:spMk id="3" creationId="{94ED1ECC-FBB3-4926-91D1-AC7C745AAD30}"/>
          </ac:spMkLst>
        </pc:spChg>
      </pc:sldChg>
      <pc:sldChg chg="addSp delSp modSp add mod setBg delDesignElem addCm delCm">
        <pc:chgData name="João Paulo Pires das Neves" userId="56ed5e3cc7f151eb" providerId="LiveId" clId="{4EA448F6-E7DA-41F1-A4DB-42DA1A54F6DA}" dt="2019-06-18T18:50:42.307" v="375" actId="404"/>
        <pc:sldMkLst>
          <pc:docMk/>
          <pc:sldMk cId="3449323917" sldId="259"/>
        </pc:sldMkLst>
        <pc:spChg chg="mod ord">
          <ac:chgData name="João Paulo Pires das Neves" userId="56ed5e3cc7f151eb" providerId="LiveId" clId="{4EA448F6-E7DA-41F1-A4DB-42DA1A54F6DA}" dt="2019-06-18T18:47:45.527" v="348" actId="1076"/>
          <ac:spMkLst>
            <pc:docMk/>
            <pc:sldMk cId="3449323917" sldId="259"/>
            <ac:spMk id="2" creationId="{B215F1D9-1194-487F-8D1A-C3EF97C82048}"/>
          </ac:spMkLst>
        </pc:spChg>
        <pc:spChg chg="del">
          <ac:chgData name="João Paulo Pires das Neves" userId="56ed5e3cc7f151eb" providerId="LiveId" clId="{4EA448F6-E7DA-41F1-A4DB-42DA1A54F6DA}" dt="2019-06-18T18:23:24.505" v="129" actId="478"/>
          <ac:spMkLst>
            <pc:docMk/>
            <pc:sldMk cId="3449323917" sldId="259"/>
            <ac:spMk id="3" creationId="{F3A7AA7B-2B66-46BE-9D62-4E7C28EA778A}"/>
          </ac:spMkLst>
        </pc:spChg>
        <pc:spChg chg="del">
          <ac:chgData name="João Paulo Pires das Neves" userId="56ed5e3cc7f151eb" providerId="LiveId" clId="{4EA448F6-E7DA-41F1-A4DB-42DA1A54F6DA}" dt="2019-06-18T18:23:22.699" v="128" actId="478"/>
          <ac:spMkLst>
            <pc:docMk/>
            <pc:sldMk cId="3449323917" sldId="259"/>
            <ac:spMk id="4" creationId="{790B1A42-47AD-423D-8A15-78E068877026}"/>
          </ac:spMkLst>
        </pc:spChg>
        <pc:spChg chg="add del mod">
          <ac:chgData name="João Paulo Pires das Neves" userId="56ed5e3cc7f151eb" providerId="LiveId" clId="{4EA448F6-E7DA-41F1-A4DB-42DA1A54F6DA}" dt="2019-06-18T18:37:15.644" v="241"/>
          <ac:spMkLst>
            <pc:docMk/>
            <pc:sldMk cId="3449323917" sldId="259"/>
            <ac:spMk id="9" creationId="{7A895D94-8913-4CE0-AE80-7539520BFBA3}"/>
          </ac:spMkLst>
        </pc:spChg>
        <pc:spChg chg="add del">
          <ac:chgData name="João Paulo Pires das Neves" userId="56ed5e3cc7f151eb" providerId="LiveId" clId="{4EA448F6-E7DA-41F1-A4DB-42DA1A54F6DA}" dt="2019-06-18T18:28:37.504" v="167" actId="26606"/>
          <ac:spMkLst>
            <pc:docMk/>
            <pc:sldMk cId="3449323917" sldId="259"/>
            <ac:spMk id="10" creationId="{70FFA424-278D-4545-90BA-07151469E528}"/>
          </ac:spMkLst>
        </pc:spChg>
        <pc:spChg chg="add del">
          <ac:chgData name="João Paulo Pires das Neves" userId="56ed5e3cc7f151eb" providerId="LiveId" clId="{4EA448F6-E7DA-41F1-A4DB-42DA1A54F6DA}" dt="2019-06-18T18:32:12.563" v="209" actId="26606"/>
          <ac:spMkLst>
            <pc:docMk/>
            <pc:sldMk cId="3449323917" sldId="259"/>
            <ac:spMk id="11" creationId="{70FFA424-278D-4545-90BA-07151469E528}"/>
          </ac:spMkLst>
        </pc:spChg>
        <pc:spChg chg="add del">
          <ac:chgData name="João Paulo Pires das Neves" userId="56ed5e3cc7f151eb" providerId="LiveId" clId="{4EA448F6-E7DA-41F1-A4DB-42DA1A54F6DA}" dt="2019-06-18T18:32:12.563" v="209" actId="26606"/>
          <ac:spMkLst>
            <pc:docMk/>
            <pc:sldMk cId="3449323917" sldId="259"/>
            <ac:spMk id="12" creationId="{093DCB3A-D56C-48FE-8508-AD282C7E61DF}"/>
          </ac:spMkLst>
        </pc:spChg>
        <pc:spChg chg="add del">
          <ac:chgData name="João Paulo Pires das Neves" userId="56ed5e3cc7f151eb" providerId="LiveId" clId="{4EA448F6-E7DA-41F1-A4DB-42DA1A54F6DA}" dt="2019-06-18T18:24:48.676" v="151" actId="26606"/>
          <ac:spMkLst>
            <pc:docMk/>
            <pc:sldMk cId="3449323917" sldId="259"/>
            <ac:spMk id="13" creationId="{70FFA424-278D-4545-90BA-07151469E528}"/>
          </ac:spMkLst>
        </pc:spChg>
        <pc:spChg chg="add del">
          <ac:chgData name="João Paulo Pires das Neves" userId="56ed5e3cc7f151eb" providerId="LiveId" clId="{4EA448F6-E7DA-41F1-A4DB-42DA1A54F6DA}" dt="2019-06-18T18:37:34.248" v="245" actId="26606"/>
          <ac:spMkLst>
            <pc:docMk/>
            <pc:sldMk cId="3449323917" sldId="259"/>
            <ac:spMk id="14" creationId="{70FFA424-278D-4545-90BA-07151469E528}"/>
          </ac:spMkLst>
        </pc:spChg>
        <pc:spChg chg="add del">
          <ac:chgData name="João Paulo Pires das Neves" userId="56ed5e3cc7f151eb" providerId="LiveId" clId="{4EA448F6-E7DA-41F1-A4DB-42DA1A54F6DA}" dt="2019-06-18T18:28:37.504" v="167" actId="26606"/>
          <ac:spMkLst>
            <pc:docMk/>
            <pc:sldMk cId="3449323917" sldId="259"/>
            <ac:spMk id="15" creationId="{A10B3C8E-9FBF-459A-A9D9-2FA3784DBFBE}"/>
          </ac:spMkLst>
        </pc:spChg>
        <pc:spChg chg="add del mod">
          <ac:chgData name="João Paulo Pires das Neves" userId="56ed5e3cc7f151eb" providerId="LiveId" clId="{4EA448F6-E7DA-41F1-A4DB-42DA1A54F6DA}" dt="2019-06-18T18:37:21.156" v="244"/>
          <ac:spMkLst>
            <pc:docMk/>
            <pc:sldMk cId="3449323917" sldId="259"/>
            <ac:spMk id="16" creationId="{94310B6F-D41E-47CD-9853-E00D6A102256}"/>
          </ac:spMkLst>
        </pc:spChg>
        <pc:spChg chg="add del">
          <ac:chgData name="João Paulo Pires das Neves" userId="56ed5e3cc7f151eb" providerId="LiveId" clId="{4EA448F6-E7DA-41F1-A4DB-42DA1A54F6DA}" dt="2019-06-18T18:32:12.563" v="209" actId="26606"/>
          <ac:spMkLst>
            <pc:docMk/>
            <pc:sldMk cId="3449323917" sldId="259"/>
            <ac:spMk id="17" creationId="{2BB74F33-4365-4995-9200-DD03605686BB}"/>
          </ac:spMkLst>
        </pc:spChg>
        <pc:spChg chg="add del">
          <ac:chgData name="João Paulo Pires das Neves" userId="56ed5e3cc7f151eb" providerId="LiveId" clId="{4EA448F6-E7DA-41F1-A4DB-42DA1A54F6DA}" dt="2019-06-18T18:24:43.552" v="147" actId="26606"/>
          <ac:spMkLst>
            <pc:docMk/>
            <pc:sldMk cId="3449323917" sldId="259"/>
            <ac:spMk id="18" creationId="{11114F18-D12D-43C6-895F-5BA92C290CC1}"/>
          </ac:spMkLst>
        </pc:spChg>
        <pc:spChg chg="add del mod">
          <ac:chgData name="João Paulo Pires das Neves" userId="56ed5e3cc7f151eb" providerId="LiveId" clId="{4EA448F6-E7DA-41F1-A4DB-42DA1A54F6DA}" dt="2019-06-18T18:37:21.156" v="244"/>
          <ac:spMkLst>
            <pc:docMk/>
            <pc:sldMk cId="3449323917" sldId="259"/>
            <ac:spMk id="19" creationId="{32723DF6-722B-4FCD-9443-57FA34BA051D}"/>
          </ac:spMkLst>
        </pc:spChg>
        <pc:spChg chg="add del">
          <ac:chgData name="João Paulo Pires das Neves" userId="56ed5e3cc7f151eb" providerId="LiveId" clId="{4EA448F6-E7DA-41F1-A4DB-42DA1A54F6DA}" dt="2019-06-18T18:37:59.118" v="246" actId="26606"/>
          <ac:spMkLst>
            <pc:docMk/>
            <pc:sldMk cId="3449323917" sldId="259"/>
            <ac:spMk id="21" creationId="{A10B3C8E-9FBF-459A-A9D9-2FA3784DBFBE}"/>
          </ac:spMkLst>
        </pc:spChg>
        <pc:spChg chg="add del">
          <ac:chgData name="João Paulo Pires das Neves" userId="56ed5e3cc7f151eb" providerId="LiveId" clId="{4EA448F6-E7DA-41F1-A4DB-42DA1A54F6DA}" dt="2019-06-18T18:37:59.118" v="246" actId="26606"/>
          <ac:spMkLst>
            <pc:docMk/>
            <pc:sldMk cId="3449323917" sldId="259"/>
            <ac:spMk id="22" creationId="{70FFA424-278D-4545-90BA-07151469E528}"/>
          </ac:spMkLst>
        </pc:spChg>
        <pc:spChg chg="add del mod">
          <ac:chgData name="João Paulo Pires das Neves" userId="56ed5e3cc7f151eb" providerId="LiveId" clId="{4EA448F6-E7DA-41F1-A4DB-42DA1A54F6DA}" dt="2019-06-18T18:37:21.156" v="244"/>
          <ac:spMkLst>
            <pc:docMk/>
            <pc:sldMk cId="3449323917" sldId="259"/>
            <ac:spMk id="25" creationId="{B1C3ED77-1C93-4424-9977-1EF1B8BAA03C}"/>
          </ac:spMkLst>
        </pc:spChg>
        <pc:spChg chg="add del mod">
          <ac:chgData name="João Paulo Pires das Neves" userId="56ed5e3cc7f151eb" providerId="LiveId" clId="{4EA448F6-E7DA-41F1-A4DB-42DA1A54F6DA}" dt="2019-06-18T18:43:36.482" v="306"/>
          <ac:spMkLst>
            <pc:docMk/>
            <pc:sldMk cId="3449323917" sldId="259"/>
            <ac:spMk id="26" creationId="{52168501-0464-4148-8EA9-05150A1BB998}"/>
          </ac:spMkLst>
        </pc:spChg>
        <pc:spChg chg="add del">
          <ac:chgData name="João Paulo Pires das Neves" userId="56ed5e3cc7f151eb" providerId="LiveId" clId="{4EA448F6-E7DA-41F1-A4DB-42DA1A54F6DA}" dt="2019-06-18T18:40:53.532" v="276"/>
          <ac:spMkLst>
            <pc:docMk/>
            <pc:sldMk cId="3449323917" sldId="259"/>
            <ac:spMk id="27" creationId="{70FFA424-278D-4545-90BA-07151469E528}"/>
          </ac:spMkLst>
        </pc:spChg>
        <pc:spChg chg="add del">
          <ac:chgData name="João Paulo Pires das Neves" userId="56ed5e3cc7f151eb" providerId="LiveId" clId="{4EA448F6-E7DA-41F1-A4DB-42DA1A54F6DA}" dt="2019-06-18T18:40:53.532" v="276"/>
          <ac:spMkLst>
            <pc:docMk/>
            <pc:sldMk cId="3449323917" sldId="259"/>
            <ac:spMk id="29" creationId="{81EE2517-62D3-47BE-ABFE-B1ECFB77C00C}"/>
          </ac:spMkLst>
        </pc:spChg>
        <pc:spChg chg="add del">
          <ac:chgData name="João Paulo Pires das Neves" userId="56ed5e3cc7f151eb" providerId="LiveId" clId="{4EA448F6-E7DA-41F1-A4DB-42DA1A54F6DA}" dt="2019-06-18T18:40:53.532" v="276"/>
          <ac:spMkLst>
            <pc:docMk/>
            <pc:sldMk cId="3449323917" sldId="259"/>
            <ac:spMk id="31" creationId="{5245156B-B8EC-4B53-AEB3-32E294BFAC6F}"/>
          </ac:spMkLst>
        </pc:spChg>
        <pc:spChg chg="add mod">
          <ac:chgData name="João Paulo Pires das Neves" userId="56ed5e3cc7f151eb" providerId="LiveId" clId="{4EA448F6-E7DA-41F1-A4DB-42DA1A54F6DA}" dt="2019-06-18T18:50:42.307" v="375" actId="404"/>
          <ac:spMkLst>
            <pc:docMk/>
            <pc:sldMk cId="3449323917" sldId="259"/>
            <ac:spMk id="32" creationId="{36896822-7AEB-4797-9097-34A33E6C4D50}"/>
          </ac:spMkLst>
        </pc:spChg>
        <pc:grpChg chg="add del">
          <ac:chgData name="João Paulo Pires das Neves" userId="56ed5e3cc7f151eb" providerId="LiveId" clId="{4EA448F6-E7DA-41F1-A4DB-42DA1A54F6DA}" dt="2019-06-18T18:24:43.552" v="147" actId="26606"/>
          <ac:grpSpMkLst>
            <pc:docMk/>
            <pc:sldMk cId="3449323917" sldId="259"/>
            <ac:grpSpMk id="20" creationId="{DE2DD4A6-DC96-421E-9E1C-7CD0D26814F8}"/>
          </ac:grpSpMkLst>
        </pc:grpChg>
        <pc:picChg chg="add mod ord modCrop">
          <ac:chgData name="João Paulo Pires das Neves" userId="56ed5e3cc7f151eb" providerId="LiveId" clId="{4EA448F6-E7DA-41F1-A4DB-42DA1A54F6DA}" dt="2019-06-18T18:48:09.215" v="355" actId="732"/>
          <ac:picMkLst>
            <pc:docMk/>
            <pc:sldMk cId="3449323917" sldId="259"/>
            <ac:picMk id="6" creationId="{1BE1B872-63DD-4DF3-9998-E2EE58834825}"/>
          </ac:picMkLst>
        </pc:picChg>
        <pc:picChg chg="add mod ord modCrop">
          <ac:chgData name="João Paulo Pires das Neves" userId="56ed5e3cc7f151eb" providerId="LiveId" clId="{4EA448F6-E7DA-41F1-A4DB-42DA1A54F6DA}" dt="2019-06-18T18:48:16.414" v="356" actId="732"/>
          <ac:picMkLst>
            <pc:docMk/>
            <pc:sldMk cId="3449323917" sldId="259"/>
            <ac:picMk id="8" creationId="{DB72D9FA-B1D2-46AC-A788-62AB70733DB4}"/>
          </ac:picMkLst>
        </pc:picChg>
        <pc:picChg chg="add del mod">
          <ac:chgData name="João Paulo Pires das Neves" userId="56ed5e3cc7f151eb" providerId="LiveId" clId="{4EA448F6-E7DA-41F1-A4DB-42DA1A54F6DA}" dt="2019-06-18T18:32:06.891" v="199"/>
          <ac:picMkLst>
            <pc:docMk/>
            <pc:sldMk cId="3449323917" sldId="259"/>
            <ac:picMk id="24" creationId="{A3D3AD45-1693-438F-89E5-C8EF374329B7}"/>
          </ac:picMkLst>
        </pc:picChg>
        <pc:picChg chg="add del mod">
          <ac:chgData name="João Paulo Pires das Neves" userId="56ed5e3cc7f151eb" providerId="LiveId" clId="{4EA448F6-E7DA-41F1-A4DB-42DA1A54F6DA}" dt="2019-06-18T18:46:04.999" v="323" actId="478"/>
          <ac:picMkLst>
            <pc:docMk/>
            <pc:sldMk cId="3449323917" sldId="259"/>
            <ac:picMk id="28" creationId="{A8264206-399A-4401-9519-08683A10ABDB}"/>
          </ac:picMkLst>
        </pc:picChg>
      </pc:sldChg>
      <pc:sldChg chg="addSp delSp modSp add">
        <pc:chgData name="João Paulo Pires das Neves" userId="56ed5e3cc7f151eb" providerId="LiveId" clId="{4EA448F6-E7DA-41F1-A4DB-42DA1A54F6DA}" dt="2019-06-18T19:06:13.239" v="545" actId="20577"/>
        <pc:sldMkLst>
          <pc:docMk/>
          <pc:sldMk cId="418654210" sldId="260"/>
        </pc:sldMkLst>
        <pc:spChg chg="mod">
          <ac:chgData name="João Paulo Pires das Neves" userId="56ed5e3cc7f151eb" providerId="LiveId" clId="{4EA448F6-E7DA-41F1-A4DB-42DA1A54F6DA}" dt="2019-06-18T19:06:13.239" v="545" actId="20577"/>
          <ac:spMkLst>
            <pc:docMk/>
            <pc:sldMk cId="418654210" sldId="260"/>
            <ac:spMk id="2" creationId="{21244C1E-730B-4F37-BE3C-0D8B76EB5BE5}"/>
          </ac:spMkLst>
        </pc:spChg>
        <pc:spChg chg="del">
          <ac:chgData name="João Paulo Pires das Neves" userId="56ed5e3cc7f151eb" providerId="LiveId" clId="{4EA448F6-E7DA-41F1-A4DB-42DA1A54F6DA}" dt="2019-06-18T18:52:46.906" v="377" actId="478"/>
          <ac:spMkLst>
            <pc:docMk/>
            <pc:sldMk cId="418654210" sldId="260"/>
            <ac:spMk id="3" creationId="{65F7A8CE-6911-41E0-A936-A470BDFF6A0A}"/>
          </ac:spMkLst>
        </pc:spChg>
        <pc:picChg chg="add del mod">
          <ac:chgData name="João Paulo Pires das Neves" userId="56ed5e3cc7f151eb" providerId="LiveId" clId="{4EA448F6-E7DA-41F1-A4DB-42DA1A54F6DA}" dt="2019-06-18T18:54:28.962" v="407" actId="478"/>
          <ac:picMkLst>
            <pc:docMk/>
            <pc:sldMk cId="418654210" sldId="260"/>
            <ac:picMk id="4" creationId="{572DB96B-5364-4A81-9C64-4501BD219230}"/>
          </ac:picMkLst>
        </pc:picChg>
        <pc:picChg chg="add mod">
          <ac:chgData name="João Paulo Pires das Neves" userId="56ed5e3cc7f151eb" providerId="LiveId" clId="{4EA448F6-E7DA-41F1-A4DB-42DA1A54F6DA}" dt="2019-06-18T19:04:17.679" v="526" actId="1076"/>
          <ac:picMkLst>
            <pc:docMk/>
            <pc:sldMk cId="418654210" sldId="260"/>
            <ac:picMk id="5" creationId="{51BBD596-E5B9-43B8-A105-C42024A91F5D}"/>
          </ac:picMkLst>
        </pc:picChg>
        <pc:picChg chg="add mod">
          <ac:chgData name="João Paulo Pires das Neves" userId="56ed5e3cc7f151eb" providerId="LiveId" clId="{4EA448F6-E7DA-41F1-A4DB-42DA1A54F6DA}" dt="2019-06-18T19:03:36.694" v="520" actId="1076"/>
          <ac:picMkLst>
            <pc:docMk/>
            <pc:sldMk cId="418654210" sldId="260"/>
            <ac:picMk id="6" creationId="{27F7E00B-6249-4C9A-BB56-7136C8D75867}"/>
          </ac:picMkLst>
        </pc:picChg>
        <pc:picChg chg="add mod">
          <ac:chgData name="João Paulo Pires das Neves" userId="56ed5e3cc7f151eb" providerId="LiveId" clId="{4EA448F6-E7DA-41F1-A4DB-42DA1A54F6DA}" dt="2019-06-18T19:04:34.527" v="529" actId="1076"/>
          <ac:picMkLst>
            <pc:docMk/>
            <pc:sldMk cId="418654210" sldId="260"/>
            <ac:picMk id="7" creationId="{2214865F-1D93-4F3D-AEC4-3ECE11E3D0AD}"/>
          </ac:picMkLst>
        </pc:picChg>
        <pc:picChg chg="add mod ord modCrop">
          <ac:chgData name="João Paulo Pires das Neves" userId="56ed5e3cc7f151eb" providerId="LiveId" clId="{4EA448F6-E7DA-41F1-A4DB-42DA1A54F6DA}" dt="2019-06-18T19:04:19.071" v="527" actId="1076"/>
          <ac:picMkLst>
            <pc:docMk/>
            <pc:sldMk cId="418654210" sldId="260"/>
            <ac:picMk id="8" creationId="{F6B07A69-3A98-4A9C-AE50-9621E98775D5}"/>
          </ac:picMkLst>
        </pc:picChg>
      </pc:sldChg>
      <pc:sldChg chg="addSp delSp modSp add">
        <pc:chgData name="João Paulo Pires das Neves" userId="56ed5e3cc7f151eb" providerId="LiveId" clId="{4EA448F6-E7DA-41F1-A4DB-42DA1A54F6DA}" dt="2019-06-18T19:33:42.631" v="585" actId="1076"/>
        <pc:sldMkLst>
          <pc:docMk/>
          <pc:sldMk cId="2193970438" sldId="261"/>
        </pc:sldMkLst>
        <pc:spChg chg="mod">
          <ac:chgData name="João Paulo Pires das Neves" userId="56ed5e3cc7f151eb" providerId="LiveId" clId="{4EA448F6-E7DA-41F1-A4DB-42DA1A54F6DA}" dt="2019-06-18T19:32:36.816" v="569" actId="20577"/>
          <ac:spMkLst>
            <pc:docMk/>
            <pc:sldMk cId="2193970438" sldId="261"/>
            <ac:spMk id="2" creationId="{0C3A019F-AB7B-46A4-B164-595DB29DAA45}"/>
          </ac:spMkLst>
        </pc:spChg>
        <pc:spChg chg="del">
          <ac:chgData name="João Paulo Pires das Neves" userId="56ed5e3cc7f151eb" providerId="LiveId" clId="{4EA448F6-E7DA-41F1-A4DB-42DA1A54F6DA}" dt="2019-06-18T19:32:40.137" v="570" actId="478"/>
          <ac:spMkLst>
            <pc:docMk/>
            <pc:sldMk cId="2193970438" sldId="261"/>
            <ac:spMk id="3" creationId="{BD3D2468-2C19-4DAF-B063-228AF3D1FC23}"/>
          </ac:spMkLst>
        </pc:spChg>
        <pc:picChg chg="add mod modCrop">
          <ac:chgData name="João Paulo Pires das Neves" userId="56ed5e3cc7f151eb" providerId="LiveId" clId="{4EA448F6-E7DA-41F1-A4DB-42DA1A54F6DA}" dt="2019-06-18T19:33:37.047" v="583" actId="18131"/>
          <ac:picMkLst>
            <pc:docMk/>
            <pc:sldMk cId="2193970438" sldId="261"/>
            <ac:picMk id="4" creationId="{6BB545A5-DB94-4C00-8C4F-43336F66DA4D}"/>
          </ac:picMkLst>
        </pc:picChg>
        <pc:picChg chg="add mod">
          <ac:chgData name="João Paulo Pires das Neves" userId="56ed5e3cc7f151eb" providerId="LiveId" clId="{4EA448F6-E7DA-41F1-A4DB-42DA1A54F6DA}" dt="2019-06-18T19:33:42.631" v="585" actId="1076"/>
          <ac:picMkLst>
            <pc:docMk/>
            <pc:sldMk cId="2193970438" sldId="261"/>
            <ac:picMk id="5" creationId="{49E0DC5C-7D5F-4390-AE3E-A25BCB5AFF43}"/>
          </ac:picMkLst>
        </pc:picChg>
        <pc:picChg chg="add mod">
          <ac:chgData name="João Paulo Pires das Neves" userId="56ed5e3cc7f151eb" providerId="LiveId" clId="{4EA448F6-E7DA-41F1-A4DB-42DA1A54F6DA}" dt="2019-06-18T19:33:41.687" v="584" actId="1076"/>
          <ac:picMkLst>
            <pc:docMk/>
            <pc:sldMk cId="2193970438" sldId="261"/>
            <ac:picMk id="6" creationId="{D94AD77F-58F3-4F48-AE4C-3BE66F66713A}"/>
          </ac:picMkLst>
        </pc:picChg>
      </pc:sldChg>
      <pc:sldChg chg="addSp delSp modSp add del">
        <pc:chgData name="João Paulo Pires das Neves" userId="56ed5e3cc7f151eb" providerId="LiveId" clId="{4EA448F6-E7DA-41F1-A4DB-42DA1A54F6DA}" dt="2019-06-18T19:38:34.235" v="610" actId="2696"/>
        <pc:sldMkLst>
          <pc:docMk/>
          <pc:sldMk cId="4105327005" sldId="262"/>
        </pc:sldMkLst>
        <pc:spChg chg="del">
          <ac:chgData name="João Paulo Pires das Neves" userId="56ed5e3cc7f151eb" providerId="LiveId" clId="{4EA448F6-E7DA-41F1-A4DB-42DA1A54F6DA}" dt="2019-06-18T19:38:29.061" v="609" actId="478"/>
          <ac:spMkLst>
            <pc:docMk/>
            <pc:sldMk cId="4105327005" sldId="262"/>
            <ac:spMk id="2" creationId="{0C3A019F-AB7B-46A4-B164-595DB29DAA45}"/>
          </ac:spMkLst>
        </pc:spChg>
        <pc:spChg chg="add mod">
          <ac:chgData name="João Paulo Pires das Neves" userId="56ed5e3cc7f151eb" providerId="LiveId" clId="{4EA448F6-E7DA-41F1-A4DB-42DA1A54F6DA}" dt="2019-06-18T19:38:29.061" v="609" actId="478"/>
          <ac:spMkLst>
            <pc:docMk/>
            <pc:sldMk cId="4105327005" sldId="262"/>
            <ac:spMk id="12" creationId="{EC3735CA-35BC-4F8F-ACF3-9950E17A595F}"/>
          </ac:spMkLst>
        </pc:spChg>
        <pc:picChg chg="del">
          <ac:chgData name="João Paulo Pires das Neves" userId="56ed5e3cc7f151eb" providerId="LiveId" clId="{4EA448F6-E7DA-41F1-A4DB-42DA1A54F6DA}" dt="2019-06-18T19:33:52.041" v="587" actId="478"/>
          <ac:picMkLst>
            <pc:docMk/>
            <pc:sldMk cId="4105327005" sldId="262"/>
            <ac:picMk id="4" creationId="{6BB545A5-DB94-4C00-8C4F-43336F66DA4D}"/>
          </ac:picMkLst>
        </pc:picChg>
        <pc:picChg chg="del">
          <ac:chgData name="João Paulo Pires das Neves" userId="56ed5e3cc7f151eb" providerId="LiveId" clId="{4EA448F6-E7DA-41F1-A4DB-42DA1A54F6DA}" dt="2019-06-18T19:33:52.041" v="587" actId="478"/>
          <ac:picMkLst>
            <pc:docMk/>
            <pc:sldMk cId="4105327005" sldId="262"/>
            <ac:picMk id="5" creationId="{49E0DC5C-7D5F-4390-AE3E-A25BCB5AFF43}"/>
          </ac:picMkLst>
        </pc:picChg>
        <pc:picChg chg="del">
          <ac:chgData name="João Paulo Pires das Neves" userId="56ed5e3cc7f151eb" providerId="LiveId" clId="{4EA448F6-E7DA-41F1-A4DB-42DA1A54F6DA}" dt="2019-06-18T19:33:52.041" v="587" actId="478"/>
          <ac:picMkLst>
            <pc:docMk/>
            <pc:sldMk cId="4105327005" sldId="262"/>
            <ac:picMk id="6" creationId="{D94AD77F-58F3-4F48-AE4C-3BE66F66713A}"/>
          </ac:picMkLst>
        </pc:picChg>
        <pc:picChg chg="add del mod">
          <ac:chgData name="João Paulo Pires das Neves" userId="56ed5e3cc7f151eb" providerId="LiveId" clId="{4EA448F6-E7DA-41F1-A4DB-42DA1A54F6DA}" dt="2019-06-18T19:38:29.061" v="609" actId="478"/>
          <ac:picMkLst>
            <pc:docMk/>
            <pc:sldMk cId="4105327005" sldId="262"/>
            <ac:picMk id="7" creationId="{0F675AEB-EEFA-409C-8F4A-BA069A32E84B}"/>
          </ac:picMkLst>
        </pc:picChg>
        <pc:picChg chg="add del mod">
          <ac:chgData name="João Paulo Pires das Neves" userId="56ed5e3cc7f151eb" providerId="LiveId" clId="{4EA448F6-E7DA-41F1-A4DB-42DA1A54F6DA}" dt="2019-06-18T19:38:29.061" v="609" actId="478"/>
          <ac:picMkLst>
            <pc:docMk/>
            <pc:sldMk cId="4105327005" sldId="262"/>
            <ac:picMk id="8" creationId="{8B63F102-83E1-47A2-8BEE-335ACA9CC465}"/>
          </ac:picMkLst>
        </pc:picChg>
        <pc:picChg chg="add del mod">
          <ac:chgData name="João Paulo Pires das Neves" userId="56ed5e3cc7f151eb" providerId="LiveId" clId="{4EA448F6-E7DA-41F1-A4DB-42DA1A54F6DA}" dt="2019-06-18T19:38:29.061" v="609" actId="478"/>
          <ac:picMkLst>
            <pc:docMk/>
            <pc:sldMk cId="4105327005" sldId="262"/>
            <ac:picMk id="9" creationId="{BF6C25FB-9638-4DFD-8BB9-CE4F344176F8}"/>
          </ac:picMkLst>
        </pc:picChg>
        <pc:picChg chg="add del mod">
          <ac:chgData name="João Paulo Pires das Neves" userId="56ed5e3cc7f151eb" providerId="LiveId" clId="{4EA448F6-E7DA-41F1-A4DB-42DA1A54F6DA}" dt="2019-06-18T19:38:29.061" v="609" actId="478"/>
          <ac:picMkLst>
            <pc:docMk/>
            <pc:sldMk cId="4105327005" sldId="262"/>
            <ac:picMk id="10" creationId="{C7B1AFB9-59E1-429B-B5B3-AA7577DD5016}"/>
          </ac:picMkLst>
        </pc:picChg>
        <pc:picChg chg="add del mod">
          <ac:chgData name="João Paulo Pires das Neves" userId="56ed5e3cc7f151eb" providerId="LiveId" clId="{4EA448F6-E7DA-41F1-A4DB-42DA1A54F6DA}" dt="2019-06-18T19:38:29.061" v="609" actId="478"/>
          <ac:picMkLst>
            <pc:docMk/>
            <pc:sldMk cId="4105327005" sldId="262"/>
            <ac:picMk id="11" creationId="{7997FEB2-854E-48D9-AD76-DAF2F6775161}"/>
          </ac:picMkLst>
        </pc:picChg>
      </pc:sldChg>
      <pc:sldChg chg="addSp delSp modSp add mod setBg">
        <pc:chgData name="João Paulo Pires das Neves" userId="56ed5e3cc7f151eb" providerId="LiveId" clId="{4EA448F6-E7DA-41F1-A4DB-42DA1A54F6DA}" dt="2019-06-18T19:39:13.195" v="616"/>
        <pc:sldMkLst>
          <pc:docMk/>
          <pc:sldMk cId="3468739182" sldId="263"/>
        </pc:sldMkLst>
        <pc:spChg chg="del">
          <ac:chgData name="João Paulo Pires das Neves" userId="56ed5e3cc7f151eb" providerId="LiveId" clId="{4EA448F6-E7DA-41F1-A4DB-42DA1A54F6DA}" dt="2019-06-18T19:34:23.934" v="591" actId="478"/>
          <ac:spMkLst>
            <pc:docMk/>
            <pc:sldMk cId="3468739182" sldId="263"/>
            <ac:spMk id="2" creationId="{83065053-CB0D-4B9D-BC28-A1B2D5FE9B9A}"/>
          </ac:spMkLst>
        </pc:spChg>
        <pc:picChg chg="add mod">
          <ac:chgData name="João Paulo Pires das Neves" userId="56ed5e3cc7f151eb" providerId="LiveId" clId="{4EA448F6-E7DA-41F1-A4DB-42DA1A54F6DA}" dt="2019-06-18T19:35:26.983" v="597" actId="1076"/>
          <ac:picMkLst>
            <pc:docMk/>
            <pc:sldMk cId="3468739182" sldId="263"/>
            <ac:picMk id="3" creationId="{F5298DDC-37AC-4EDD-8538-3B0F6144B357}"/>
          </ac:picMkLst>
        </pc:picChg>
        <pc:picChg chg="add mod">
          <ac:chgData name="João Paulo Pires das Neves" userId="56ed5e3cc7f151eb" providerId="LiveId" clId="{4EA448F6-E7DA-41F1-A4DB-42DA1A54F6DA}" dt="2019-06-18T19:35:26.983" v="597" actId="1076"/>
          <ac:picMkLst>
            <pc:docMk/>
            <pc:sldMk cId="3468739182" sldId="263"/>
            <ac:picMk id="4" creationId="{FA1548FD-744C-4416-BF5A-F7F198F9D317}"/>
          </ac:picMkLst>
        </pc:picChg>
        <pc:picChg chg="add del mod ord">
          <ac:chgData name="João Paulo Pires das Neves" userId="56ed5e3cc7f151eb" providerId="LiveId" clId="{4EA448F6-E7DA-41F1-A4DB-42DA1A54F6DA}" dt="2019-06-18T19:36:29.394" v="602"/>
          <ac:picMkLst>
            <pc:docMk/>
            <pc:sldMk cId="3468739182" sldId="263"/>
            <ac:picMk id="5" creationId="{01F8310B-0840-4242-8821-1FF9A18673C0}"/>
          </ac:picMkLst>
        </pc:picChg>
        <pc:picChg chg="add del mod">
          <ac:chgData name="João Paulo Pires das Neves" userId="56ed5e3cc7f151eb" providerId="LiveId" clId="{4EA448F6-E7DA-41F1-A4DB-42DA1A54F6DA}" dt="2019-06-18T19:36:48.449" v="606"/>
          <ac:picMkLst>
            <pc:docMk/>
            <pc:sldMk cId="3468739182" sldId="263"/>
            <ac:picMk id="6" creationId="{B55744D3-C5DD-46BC-83FF-7EAB9803FFE2}"/>
          </ac:picMkLst>
        </pc:picChg>
        <pc:picChg chg="add mod">
          <ac:chgData name="João Paulo Pires das Neves" userId="56ed5e3cc7f151eb" providerId="LiveId" clId="{4EA448F6-E7DA-41F1-A4DB-42DA1A54F6DA}" dt="2019-06-18T19:35:26.983" v="597" actId="1076"/>
          <ac:picMkLst>
            <pc:docMk/>
            <pc:sldMk cId="3468739182" sldId="263"/>
            <ac:picMk id="7" creationId="{F7DBDC37-EAF8-40C9-8535-00E94623574B}"/>
          </ac:picMkLst>
        </pc:picChg>
        <pc:picChg chg="add">
          <ac:chgData name="João Paulo Pires das Neves" userId="56ed5e3cc7f151eb" providerId="LiveId" clId="{4EA448F6-E7DA-41F1-A4DB-42DA1A54F6DA}" dt="2019-06-18T19:39:13.195" v="616"/>
          <ac:picMkLst>
            <pc:docMk/>
            <pc:sldMk cId="3468739182" sldId="263"/>
            <ac:picMk id="8" creationId="{13DC9A0B-01F7-4EE1-B4FD-B84C6C822724}"/>
          </ac:picMkLst>
        </pc:picChg>
        <pc:picChg chg="add">
          <ac:chgData name="João Paulo Pires das Neves" userId="56ed5e3cc7f151eb" providerId="LiveId" clId="{4EA448F6-E7DA-41F1-A4DB-42DA1A54F6DA}" dt="2019-06-18T19:39:13.195" v="616"/>
          <ac:picMkLst>
            <pc:docMk/>
            <pc:sldMk cId="3468739182" sldId="263"/>
            <ac:picMk id="9" creationId="{7E686E24-0A22-4646-BEEB-5039C22B45D4}"/>
          </ac:picMkLst>
        </pc:picChg>
      </pc:sldChg>
      <pc:sldChg chg="addSp delSp modSp add mod setBg">
        <pc:chgData name="João Paulo Pires das Neves" userId="56ed5e3cc7f151eb" providerId="LiveId" clId="{4EA448F6-E7DA-41F1-A4DB-42DA1A54F6DA}" dt="2019-06-18T19:41:15.135" v="624" actId="14100"/>
        <pc:sldMkLst>
          <pc:docMk/>
          <pc:sldMk cId="2688227430" sldId="264"/>
        </pc:sldMkLst>
        <pc:spChg chg="del">
          <ac:chgData name="João Paulo Pires das Neves" userId="56ed5e3cc7f151eb" providerId="LiveId" clId="{4EA448F6-E7DA-41F1-A4DB-42DA1A54F6DA}" dt="2019-06-18T19:40:06.396" v="619" actId="478"/>
          <ac:spMkLst>
            <pc:docMk/>
            <pc:sldMk cId="2688227430" sldId="264"/>
            <ac:spMk id="2" creationId="{F4F383EA-D309-4444-9860-D862136CAD22}"/>
          </ac:spMkLst>
        </pc:spChg>
        <pc:picChg chg="add del">
          <ac:chgData name="João Paulo Pires das Neves" userId="56ed5e3cc7f151eb" providerId="LiveId" clId="{4EA448F6-E7DA-41F1-A4DB-42DA1A54F6DA}" dt="2019-06-18T19:40:06.396" v="619" actId="478"/>
          <ac:picMkLst>
            <pc:docMk/>
            <pc:sldMk cId="2688227430" sldId="264"/>
            <ac:picMk id="3" creationId="{FE0121DF-868B-4072-9213-23FC361D18D1}"/>
          </ac:picMkLst>
        </pc:picChg>
        <pc:picChg chg="add del">
          <ac:chgData name="João Paulo Pires das Neves" userId="56ed5e3cc7f151eb" providerId="LiveId" clId="{4EA448F6-E7DA-41F1-A4DB-42DA1A54F6DA}" dt="2019-06-18T19:40:06.396" v="619" actId="478"/>
          <ac:picMkLst>
            <pc:docMk/>
            <pc:sldMk cId="2688227430" sldId="264"/>
            <ac:picMk id="4" creationId="{D389DF4C-06F7-45CF-86EC-3DF99AB5AED1}"/>
          </ac:picMkLst>
        </pc:picChg>
        <pc:picChg chg="add del">
          <ac:chgData name="João Paulo Pires das Neves" userId="56ed5e3cc7f151eb" providerId="LiveId" clId="{4EA448F6-E7DA-41F1-A4DB-42DA1A54F6DA}" dt="2019-06-18T19:40:06.396" v="619" actId="478"/>
          <ac:picMkLst>
            <pc:docMk/>
            <pc:sldMk cId="2688227430" sldId="264"/>
            <ac:picMk id="5" creationId="{C9CEEBDB-F81F-4146-BF88-E139A239B127}"/>
          </ac:picMkLst>
        </pc:picChg>
        <pc:picChg chg="add del">
          <ac:chgData name="João Paulo Pires das Neves" userId="56ed5e3cc7f151eb" providerId="LiveId" clId="{4EA448F6-E7DA-41F1-A4DB-42DA1A54F6DA}" dt="2019-06-18T19:40:06.396" v="619" actId="478"/>
          <ac:picMkLst>
            <pc:docMk/>
            <pc:sldMk cId="2688227430" sldId="264"/>
            <ac:picMk id="6" creationId="{7AA45BB2-83C7-426F-B825-4F1F2754A5EA}"/>
          </ac:picMkLst>
        </pc:picChg>
        <pc:picChg chg="add del">
          <ac:chgData name="João Paulo Pires das Neves" userId="56ed5e3cc7f151eb" providerId="LiveId" clId="{4EA448F6-E7DA-41F1-A4DB-42DA1A54F6DA}" dt="2019-06-18T19:40:06.396" v="619" actId="478"/>
          <ac:picMkLst>
            <pc:docMk/>
            <pc:sldMk cId="2688227430" sldId="264"/>
            <ac:picMk id="7" creationId="{B0C6E3E4-1AB6-4739-9E34-43266052AF5B}"/>
          </ac:picMkLst>
        </pc:picChg>
        <pc:picChg chg="add mod">
          <ac:chgData name="João Paulo Pires das Neves" userId="56ed5e3cc7f151eb" providerId="LiveId" clId="{4EA448F6-E7DA-41F1-A4DB-42DA1A54F6DA}" dt="2019-06-18T19:41:05.255" v="622" actId="14100"/>
          <ac:picMkLst>
            <pc:docMk/>
            <pc:sldMk cId="2688227430" sldId="264"/>
            <ac:picMk id="8" creationId="{EF703EFA-1BCB-4EF4-909B-859D31A7E405}"/>
          </ac:picMkLst>
        </pc:picChg>
        <pc:picChg chg="add mod ord">
          <ac:chgData name="João Paulo Pires das Neves" userId="56ed5e3cc7f151eb" providerId="LiveId" clId="{4EA448F6-E7DA-41F1-A4DB-42DA1A54F6DA}" dt="2019-06-18T19:41:05.255" v="622" actId="14100"/>
          <ac:picMkLst>
            <pc:docMk/>
            <pc:sldMk cId="2688227430" sldId="264"/>
            <ac:picMk id="9" creationId="{158A7C12-5441-4AA3-BCF1-7EF28DCD649B}"/>
          </ac:picMkLst>
        </pc:picChg>
        <pc:picChg chg="add mod ord">
          <ac:chgData name="João Paulo Pires das Neves" userId="56ed5e3cc7f151eb" providerId="LiveId" clId="{4EA448F6-E7DA-41F1-A4DB-42DA1A54F6DA}" dt="2019-06-18T19:41:11.871" v="623" actId="14100"/>
          <ac:picMkLst>
            <pc:docMk/>
            <pc:sldMk cId="2688227430" sldId="264"/>
            <ac:picMk id="10" creationId="{95679EF9-670D-4DC2-943C-8DEDCA92D971}"/>
          </ac:picMkLst>
        </pc:picChg>
        <pc:picChg chg="add mod">
          <ac:chgData name="João Paulo Pires das Neves" userId="56ed5e3cc7f151eb" providerId="LiveId" clId="{4EA448F6-E7DA-41F1-A4DB-42DA1A54F6DA}" dt="2019-06-18T19:41:15.135" v="624" actId="14100"/>
          <ac:picMkLst>
            <pc:docMk/>
            <pc:sldMk cId="2688227430" sldId="264"/>
            <ac:picMk id="11" creationId="{076DF1AA-4C0B-4ACC-A84C-C6933096DEE1}"/>
          </ac:picMkLst>
        </pc:picChg>
        <pc:picChg chg="add mod">
          <ac:chgData name="João Paulo Pires das Neves" userId="56ed5e3cc7f151eb" providerId="LiveId" clId="{4EA448F6-E7DA-41F1-A4DB-42DA1A54F6DA}" dt="2019-06-18T19:41:05.255" v="622" actId="14100"/>
          <ac:picMkLst>
            <pc:docMk/>
            <pc:sldMk cId="2688227430" sldId="264"/>
            <ac:picMk id="12" creationId="{6C601767-26E1-4788-A66C-9E5DDA7E7F39}"/>
          </ac:picMkLst>
        </pc:picChg>
      </pc:sldChg>
      <pc:sldChg chg="addSp delSp modSp add">
        <pc:chgData name="João Paulo Pires das Neves" userId="56ed5e3cc7f151eb" providerId="LiveId" clId="{4EA448F6-E7DA-41F1-A4DB-42DA1A54F6DA}" dt="2019-06-18T19:55:08.482" v="705" actId="20577"/>
        <pc:sldMkLst>
          <pc:docMk/>
          <pc:sldMk cId="4257573128" sldId="265"/>
        </pc:sldMkLst>
        <pc:spChg chg="mod">
          <ac:chgData name="João Paulo Pires das Neves" userId="56ed5e3cc7f151eb" providerId="LiveId" clId="{4EA448F6-E7DA-41F1-A4DB-42DA1A54F6DA}" dt="2019-06-18T19:55:08.482" v="705" actId="20577"/>
          <ac:spMkLst>
            <pc:docMk/>
            <pc:sldMk cId="4257573128" sldId="265"/>
            <ac:spMk id="2" creationId="{E1FA93E9-D658-4558-8418-3B2A7512DE7A}"/>
          </ac:spMkLst>
        </pc:spChg>
        <pc:spChg chg="del">
          <ac:chgData name="João Paulo Pires das Neves" userId="56ed5e3cc7f151eb" providerId="LiveId" clId="{4EA448F6-E7DA-41F1-A4DB-42DA1A54F6DA}" dt="2019-06-18T19:44:56.154" v="626" actId="478"/>
          <ac:spMkLst>
            <pc:docMk/>
            <pc:sldMk cId="4257573128" sldId="265"/>
            <ac:spMk id="3" creationId="{C6DC93D9-7CC9-427E-96F3-8DD821B3F7B8}"/>
          </ac:spMkLst>
        </pc:spChg>
        <pc:spChg chg="add mod">
          <ac:chgData name="João Paulo Pires das Neves" userId="56ed5e3cc7f151eb" providerId="LiveId" clId="{4EA448F6-E7DA-41F1-A4DB-42DA1A54F6DA}" dt="2019-06-18T19:54:19.695" v="684" actId="1076"/>
          <ac:spMkLst>
            <pc:docMk/>
            <pc:sldMk cId="4257573128" sldId="265"/>
            <ac:spMk id="8" creationId="{3BC54B8E-6183-4D6B-9454-72853F7F5C91}"/>
          </ac:spMkLst>
        </pc:spChg>
        <pc:picChg chg="add mod">
          <ac:chgData name="João Paulo Pires das Neves" userId="56ed5e3cc7f151eb" providerId="LiveId" clId="{4EA448F6-E7DA-41F1-A4DB-42DA1A54F6DA}" dt="2019-06-18T19:54:28.903" v="686" actId="1076"/>
          <ac:picMkLst>
            <pc:docMk/>
            <pc:sldMk cId="4257573128" sldId="265"/>
            <ac:picMk id="5" creationId="{CBD20103-CA5B-4C88-80EC-110C435989FF}"/>
          </ac:picMkLst>
        </pc:picChg>
        <pc:picChg chg="add del mod">
          <ac:chgData name="João Paulo Pires das Neves" userId="56ed5e3cc7f151eb" providerId="LiveId" clId="{4EA448F6-E7DA-41F1-A4DB-42DA1A54F6DA}" dt="2019-06-18T19:50:10.174" v="645" actId="478"/>
          <ac:picMkLst>
            <pc:docMk/>
            <pc:sldMk cId="4257573128" sldId="265"/>
            <ac:picMk id="7" creationId="{17E60507-9F8A-408D-8C13-06CA66108405}"/>
          </ac:picMkLst>
        </pc:picChg>
        <pc:picChg chg="add mod">
          <ac:chgData name="João Paulo Pires das Neves" userId="56ed5e3cc7f151eb" providerId="LiveId" clId="{4EA448F6-E7DA-41F1-A4DB-42DA1A54F6DA}" dt="2019-06-18T19:54:26.607" v="685" actId="1076"/>
          <ac:picMkLst>
            <pc:docMk/>
            <pc:sldMk cId="4257573128" sldId="265"/>
            <ac:picMk id="10" creationId="{C903C08F-5C06-4E2A-B693-9D1CC11DF84D}"/>
          </ac:picMkLst>
        </pc:picChg>
        <pc:picChg chg="add mod">
          <ac:chgData name="João Paulo Pires das Neves" userId="56ed5e3cc7f151eb" providerId="LiveId" clId="{4EA448F6-E7DA-41F1-A4DB-42DA1A54F6DA}" dt="2019-06-18T19:54:26.607" v="685" actId="1076"/>
          <ac:picMkLst>
            <pc:docMk/>
            <pc:sldMk cId="4257573128" sldId="265"/>
            <ac:picMk id="1026" creationId="{7591AEB4-5F08-4095-93A6-B3992DE35890}"/>
          </ac:picMkLst>
        </pc:picChg>
        <pc:picChg chg="add mod">
          <ac:chgData name="João Paulo Pires das Neves" userId="56ed5e3cc7f151eb" providerId="LiveId" clId="{4EA448F6-E7DA-41F1-A4DB-42DA1A54F6DA}" dt="2019-06-18T19:52:46.143" v="670" actId="1076"/>
          <ac:picMkLst>
            <pc:docMk/>
            <pc:sldMk cId="4257573128" sldId="265"/>
            <ac:picMk id="1028" creationId="{BBD8885C-56D6-45B3-BB0E-750DE4818321}"/>
          </ac:picMkLst>
        </pc:picChg>
      </pc:sldChg>
      <pc:sldChg chg="addSp modSp add">
        <pc:chgData name="João Paulo Pires das Neves" userId="56ed5e3cc7f151eb" providerId="LiveId" clId="{4EA448F6-E7DA-41F1-A4DB-42DA1A54F6DA}" dt="2019-06-18T19:57:23.041" v="721" actId="732"/>
        <pc:sldMkLst>
          <pc:docMk/>
          <pc:sldMk cId="3189318155" sldId="266"/>
        </pc:sldMkLst>
        <pc:picChg chg="add mod modCrop">
          <ac:chgData name="João Paulo Pires das Neves" userId="56ed5e3cc7f151eb" providerId="LiveId" clId="{4EA448F6-E7DA-41F1-A4DB-42DA1A54F6DA}" dt="2019-06-18T19:57:23.041" v="721" actId="732"/>
          <ac:picMkLst>
            <pc:docMk/>
            <pc:sldMk cId="3189318155" sldId="266"/>
            <ac:picMk id="3" creationId="{3424EBD0-701B-47D8-A732-1095F40DD347}"/>
          </ac:picMkLst>
        </pc:picChg>
      </pc:sldChg>
      <pc:sldChg chg="addSp delSp modSp add">
        <pc:chgData name="João Paulo Pires das Neves" userId="56ed5e3cc7f151eb" providerId="LiveId" clId="{4EA448F6-E7DA-41F1-A4DB-42DA1A54F6DA}" dt="2019-06-18T20:12:50.953" v="805"/>
        <pc:sldMkLst>
          <pc:docMk/>
          <pc:sldMk cId="3846162492" sldId="267"/>
        </pc:sldMkLst>
        <pc:spChg chg="del">
          <ac:chgData name="João Paulo Pires das Neves" userId="56ed5e3cc7f151eb" providerId="LiveId" clId="{4EA448F6-E7DA-41F1-A4DB-42DA1A54F6DA}" dt="2019-06-18T20:11:50.950" v="799"/>
          <ac:spMkLst>
            <pc:docMk/>
            <pc:sldMk cId="3846162492" sldId="267"/>
            <ac:spMk id="2" creationId="{9090DD4E-2D60-49F8-92B0-7224E705238B}"/>
          </ac:spMkLst>
        </pc:spChg>
        <pc:spChg chg="del">
          <ac:chgData name="João Paulo Pires das Neves" userId="56ed5e3cc7f151eb" providerId="LiveId" clId="{4EA448F6-E7DA-41F1-A4DB-42DA1A54F6DA}" dt="2019-06-18T20:00:47.290" v="726" actId="478"/>
          <ac:spMkLst>
            <pc:docMk/>
            <pc:sldMk cId="3846162492" sldId="267"/>
            <ac:spMk id="3" creationId="{FC30F9F7-4113-4BCF-8E60-C3D13E61A32C}"/>
          </ac:spMkLst>
        </pc:spChg>
        <pc:spChg chg="add del mod">
          <ac:chgData name="João Paulo Pires das Neves" userId="56ed5e3cc7f151eb" providerId="LiveId" clId="{4EA448F6-E7DA-41F1-A4DB-42DA1A54F6DA}" dt="2019-06-18T20:11:53.826" v="800" actId="478"/>
          <ac:spMkLst>
            <pc:docMk/>
            <pc:sldMk cId="3846162492" sldId="267"/>
            <ac:spMk id="8" creationId="{95FAF539-5BB1-4352-BDB6-B3F84710B40E}"/>
          </ac:spMkLst>
        </pc:spChg>
        <pc:picChg chg="add mod ord modCrop">
          <ac:chgData name="João Paulo Pires das Neves" userId="56ed5e3cc7f151eb" providerId="LiveId" clId="{4EA448F6-E7DA-41F1-A4DB-42DA1A54F6DA}" dt="2019-06-18T20:10:34.271" v="786" actId="732"/>
          <ac:picMkLst>
            <pc:docMk/>
            <pc:sldMk cId="3846162492" sldId="267"/>
            <ac:picMk id="4" creationId="{9FA30C4B-40DB-4C5B-A724-EBC3C070C523}"/>
          </ac:picMkLst>
        </pc:picChg>
        <pc:picChg chg="add del mod">
          <ac:chgData name="João Paulo Pires das Neves" userId="56ed5e3cc7f151eb" providerId="LiveId" clId="{4EA448F6-E7DA-41F1-A4DB-42DA1A54F6DA}" dt="2019-06-18T20:04:49.039" v="742" actId="478"/>
          <ac:picMkLst>
            <pc:docMk/>
            <pc:sldMk cId="3846162492" sldId="267"/>
            <ac:picMk id="5" creationId="{6E91FBCC-8F56-475C-A03C-E9799BBCB435}"/>
          </ac:picMkLst>
        </pc:picChg>
        <pc:picChg chg="add mod modCrop">
          <ac:chgData name="João Paulo Pires das Neves" userId="56ed5e3cc7f151eb" providerId="LiveId" clId="{4EA448F6-E7DA-41F1-A4DB-42DA1A54F6DA}" dt="2019-06-18T20:11:18.663" v="794" actId="732"/>
          <ac:picMkLst>
            <pc:docMk/>
            <pc:sldMk cId="3846162492" sldId="267"/>
            <ac:picMk id="6" creationId="{2D4A21E7-0E68-42C6-AD7F-98403F7C6ECA}"/>
          </ac:picMkLst>
        </pc:picChg>
        <pc:picChg chg="add mod modCrop">
          <ac:chgData name="João Paulo Pires das Neves" userId="56ed5e3cc7f151eb" providerId="LiveId" clId="{4EA448F6-E7DA-41F1-A4DB-42DA1A54F6DA}" dt="2019-06-18T20:10:20.055" v="783" actId="1076"/>
          <ac:picMkLst>
            <pc:docMk/>
            <pc:sldMk cId="3846162492" sldId="267"/>
            <ac:picMk id="7" creationId="{C4C2843C-94D9-49CF-8A5A-0841643EEC3D}"/>
          </ac:picMkLst>
        </pc:picChg>
        <pc:picChg chg="add mod">
          <ac:chgData name="João Paulo Pires das Neves" userId="56ed5e3cc7f151eb" providerId="LiveId" clId="{4EA448F6-E7DA-41F1-A4DB-42DA1A54F6DA}" dt="2019-06-18T20:10:58.191" v="791" actId="14100"/>
          <ac:picMkLst>
            <pc:docMk/>
            <pc:sldMk cId="3846162492" sldId="267"/>
            <ac:picMk id="2050" creationId="{7D1CB26D-71E6-4185-8221-FBBBD9A7FA2B}"/>
          </ac:picMkLst>
        </pc:picChg>
        <pc:picChg chg="add mod">
          <ac:chgData name="João Paulo Pires das Neves" userId="56ed5e3cc7f151eb" providerId="LiveId" clId="{4EA448F6-E7DA-41F1-A4DB-42DA1A54F6DA}" dt="2019-06-18T20:11:34.791" v="798" actId="18131"/>
          <ac:picMkLst>
            <pc:docMk/>
            <pc:sldMk cId="3846162492" sldId="267"/>
            <ac:picMk id="2052" creationId="{1D671546-9E08-4998-B3A2-5738B2993778}"/>
          </ac:picMkLst>
        </pc:picChg>
        <pc:picChg chg="add mod">
          <ac:chgData name="João Paulo Pires das Neves" userId="56ed5e3cc7f151eb" providerId="LiveId" clId="{4EA448F6-E7DA-41F1-A4DB-42DA1A54F6DA}" dt="2019-06-18T20:12:50.953" v="805"/>
          <ac:picMkLst>
            <pc:docMk/>
            <pc:sldMk cId="3846162492" sldId="267"/>
            <ac:picMk id="2054" creationId="{63900CCC-299B-4F97-A077-EF7F5C1513A4}"/>
          </ac:picMkLst>
        </pc:picChg>
      </pc:sldChg>
      <pc:sldChg chg="addSp delSp modSp add">
        <pc:chgData name="João Paulo Pires das Neves" userId="56ed5e3cc7f151eb" providerId="LiveId" clId="{4EA448F6-E7DA-41F1-A4DB-42DA1A54F6DA}" dt="2019-06-18T20:25:46.199" v="936" actId="14100"/>
        <pc:sldMkLst>
          <pc:docMk/>
          <pc:sldMk cId="541898003" sldId="268"/>
        </pc:sldMkLst>
        <pc:picChg chg="add mod">
          <ac:chgData name="João Paulo Pires das Neves" userId="56ed5e3cc7f151eb" providerId="LiveId" clId="{4EA448F6-E7DA-41F1-A4DB-42DA1A54F6DA}" dt="2019-06-18T20:15:40.919" v="817" actId="1076"/>
          <ac:picMkLst>
            <pc:docMk/>
            <pc:sldMk cId="541898003" sldId="268"/>
            <ac:picMk id="3" creationId="{1E7E6A7A-E46E-43F9-B565-911FFB96DDC5}"/>
          </ac:picMkLst>
        </pc:picChg>
        <pc:picChg chg="add mod">
          <ac:chgData name="João Paulo Pires das Neves" userId="56ed5e3cc7f151eb" providerId="LiveId" clId="{4EA448F6-E7DA-41F1-A4DB-42DA1A54F6DA}" dt="2019-06-18T20:25:06.295" v="927" actId="1076"/>
          <ac:picMkLst>
            <pc:docMk/>
            <pc:sldMk cId="541898003" sldId="268"/>
            <ac:picMk id="4" creationId="{65BDA509-0688-4F48-8EDE-43E6C2CED570}"/>
          </ac:picMkLst>
        </pc:picChg>
        <pc:picChg chg="add del mod">
          <ac:chgData name="João Paulo Pires das Neves" userId="56ed5e3cc7f151eb" providerId="LiveId" clId="{4EA448F6-E7DA-41F1-A4DB-42DA1A54F6DA}" dt="2019-06-18T20:25:23.567" v="931" actId="478"/>
          <ac:picMkLst>
            <pc:docMk/>
            <pc:sldMk cId="541898003" sldId="268"/>
            <ac:picMk id="5" creationId="{B365F7B4-28D8-4D78-AA85-25F04201AF96}"/>
          </ac:picMkLst>
        </pc:picChg>
        <pc:picChg chg="add mod">
          <ac:chgData name="João Paulo Pires das Neves" userId="56ed5e3cc7f151eb" providerId="LiveId" clId="{4EA448F6-E7DA-41F1-A4DB-42DA1A54F6DA}" dt="2019-06-18T20:22:56.384" v="909" actId="14100"/>
          <ac:picMkLst>
            <pc:docMk/>
            <pc:sldMk cId="541898003" sldId="268"/>
            <ac:picMk id="6" creationId="{343F8BB7-B892-4416-A111-2F29C4C63F6A}"/>
          </ac:picMkLst>
        </pc:picChg>
        <pc:picChg chg="add del mod modCrop">
          <ac:chgData name="João Paulo Pires das Neves" userId="56ed5e3cc7f151eb" providerId="LiveId" clId="{4EA448F6-E7DA-41F1-A4DB-42DA1A54F6DA}" dt="2019-06-18T20:23:21.606" v="915" actId="478"/>
          <ac:picMkLst>
            <pc:docMk/>
            <pc:sldMk cId="541898003" sldId="268"/>
            <ac:picMk id="7" creationId="{2E0D56B7-4967-4B91-A463-623013F50C45}"/>
          </ac:picMkLst>
        </pc:picChg>
        <pc:picChg chg="add mod">
          <ac:chgData name="João Paulo Pires das Neves" userId="56ed5e3cc7f151eb" providerId="LiveId" clId="{4EA448F6-E7DA-41F1-A4DB-42DA1A54F6DA}" dt="2019-06-18T20:21:49.840" v="885" actId="14100"/>
          <ac:picMkLst>
            <pc:docMk/>
            <pc:sldMk cId="541898003" sldId="268"/>
            <ac:picMk id="8" creationId="{ED9855E9-6CC1-4583-B9D2-DC2F15AD123B}"/>
          </ac:picMkLst>
        </pc:picChg>
        <pc:picChg chg="add del mod modCrop">
          <ac:chgData name="João Paulo Pires das Neves" userId="56ed5e3cc7f151eb" providerId="LiveId" clId="{4EA448F6-E7DA-41F1-A4DB-42DA1A54F6DA}" dt="2019-06-18T20:23:02.224" v="912" actId="478"/>
          <ac:picMkLst>
            <pc:docMk/>
            <pc:sldMk cId="541898003" sldId="268"/>
            <ac:picMk id="9" creationId="{A494A2D0-8DA5-40F6-96FD-185345C5BCF0}"/>
          </ac:picMkLst>
        </pc:picChg>
        <pc:picChg chg="add mod">
          <ac:chgData name="João Paulo Pires das Neves" userId="56ed5e3cc7f151eb" providerId="LiveId" clId="{4EA448F6-E7DA-41F1-A4DB-42DA1A54F6DA}" dt="2019-06-18T20:22:50.743" v="906" actId="14100"/>
          <ac:picMkLst>
            <pc:docMk/>
            <pc:sldMk cId="541898003" sldId="268"/>
            <ac:picMk id="10" creationId="{52555104-A6AB-4959-846A-C570CE0DB4FA}"/>
          </ac:picMkLst>
        </pc:picChg>
        <pc:picChg chg="add mod">
          <ac:chgData name="João Paulo Pires das Neves" userId="56ed5e3cc7f151eb" providerId="LiveId" clId="{4EA448F6-E7DA-41F1-A4DB-42DA1A54F6DA}" dt="2019-06-18T20:21:58.630" v="889" actId="1076"/>
          <ac:picMkLst>
            <pc:docMk/>
            <pc:sldMk cId="541898003" sldId="268"/>
            <ac:picMk id="11" creationId="{5CA9DC81-6F22-45CF-A0FA-3FBABDD6A105}"/>
          </ac:picMkLst>
        </pc:picChg>
        <pc:picChg chg="add mod">
          <ac:chgData name="João Paulo Pires das Neves" userId="56ed5e3cc7f151eb" providerId="LiveId" clId="{4EA448F6-E7DA-41F1-A4DB-42DA1A54F6DA}" dt="2019-06-18T20:21:54.951" v="888" actId="1076"/>
          <ac:picMkLst>
            <pc:docMk/>
            <pc:sldMk cId="541898003" sldId="268"/>
            <ac:picMk id="12" creationId="{0CEC05E1-771D-4EDA-8C39-FF84192D10B4}"/>
          </ac:picMkLst>
        </pc:picChg>
        <pc:picChg chg="add mod">
          <ac:chgData name="João Paulo Pires das Neves" userId="56ed5e3cc7f151eb" providerId="LiveId" clId="{4EA448F6-E7DA-41F1-A4DB-42DA1A54F6DA}" dt="2019-06-18T20:21:51.415" v="886" actId="1076"/>
          <ac:picMkLst>
            <pc:docMk/>
            <pc:sldMk cId="541898003" sldId="268"/>
            <ac:picMk id="13" creationId="{1A902581-FAF1-4299-8DCC-4F9D1185118E}"/>
          </ac:picMkLst>
        </pc:picChg>
        <pc:picChg chg="add mod">
          <ac:chgData name="João Paulo Pires das Neves" userId="56ed5e3cc7f151eb" providerId="LiveId" clId="{4EA448F6-E7DA-41F1-A4DB-42DA1A54F6DA}" dt="2019-06-18T20:25:46.199" v="936" actId="14100"/>
          <ac:picMkLst>
            <pc:docMk/>
            <pc:sldMk cId="541898003" sldId="268"/>
            <ac:picMk id="15" creationId="{157EE797-FD5C-4828-A0CD-B9C49037754D}"/>
          </ac:picMkLst>
        </pc:picChg>
      </pc:sldChg>
      <pc:sldChg chg="addSp delSp modSp add mod setBg">
        <pc:chgData name="João Paulo Pires das Neves" userId="56ed5e3cc7f151eb" providerId="LiveId" clId="{4EA448F6-E7DA-41F1-A4DB-42DA1A54F6DA}" dt="2019-06-18T20:39:53.669" v="1014" actId="1076"/>
        <pc:sldMkLst>
          <pc:docMk/>
          <pc:sldMk cId="3415908375" sldId="269"/>
        </pc:sldMkLst>
        <pc:spChg chg="del mod ord">
          <ac:chgData name="João Paulo Pires das Neves" userId="56ed5e3cc7f151eb" providerId="LiveId" clId="{4EA448F6-E7DA-41F1-A4DB-42DA1A54F6DA}" dt="2019-06-18T20:31:21.037" v="987" actId="478"/>
          <ac:spMkLst>
            <pc:docMk/>
            <pc:sldMk cId="3415908375" sldId="269"/>
            <ac:spMk id="2" creationId="{FD4D94F7-836C-4BBB-AAF0-2E4D581C4385}"/>
          </ac:spMkLst>
        </pc:spChg>
        <pc:spChg chg="add del mod">
          <ac:chgData name="João Paulo Pires das Neves" userId="56ed5e3cc7f151eb" providerId="LiveId" clId="{4EA448F6-E7DA-41F1-A4DB-42DA1A54F6DA}" dt="2019-06-18T20:31:24.370" v="988" actId="478"/>
          <ac:spMkLst>
            <pc:docMk/>
            <pc:sldMk cId="3415908375" sldId="269"/>
            <ac:spMk id="6" creationId="{41E22525-8E5E-49D4-AB37-C9B281EFF34D}"/>
          </ac:spMkLst>
        </pc:spChg>
        <pc:spChg chg="add">
          <ac:chgData name="João Paulo Pires das Neves" userId="56ed5e3cc7f151eb" providerId="LiveId" clId="{4EA448F6-E7DA-41F1-A4DB-42DA1A54F6DA}" dt="2019-06-18T20:26:50.135" v="939" actId="26606"/>
          <ac:spMkLst>
            <pc:docMk/>
            <pc:sldMk cId="3415908375" sldId="269"/>
            <ac:spMk id="9" creationId="{E446B7E6-8568-417F-959E-DB3D1E70F648}"/>
          </ac:spMkLst>
        </pc:spChg>
        <pc:spChg chg="add">
          <ac:chgData name="João Paulo Pires das Neves" userId="56ed5e3cc7f151eb" providerId="LiveId" clId="{4EA448F6-E7DA-41F1-A4DB-42DA1A54F6DA}" dt="2019-06-18T20:26:50.135" v="939" actId="26606"/>
          <ac:spMkLst>
            <pc:docMk/>
            <pc:sldMk cId="3415908375" sldId="269"/>
            <ac:spMk id="11" creationId="{54047A07-72EC-41BC-A55F-C264F639FB20}"/>
          </ac:spMkLst>
        </pc:spChg>
        <pc:picChg chg="add mod modCrop">
          <ac:chgData name="João Paulo Pires das Neves" userId="56ed5e3cc7f151eb" providerId="LiveId" clId="{4EA448F6-E7DA-41F1-A4DB-42DA1A54F6DA}" dt="2019-06-18T20:28:33.495" v="983" actId="1076"/>
          <ac:picMkLst>
            <pc:docMk/>
            <pc:sldMk cId="3415908375" sldId="269"/>
            <ac:picMk id="4" creationId="{7F10048E-5910-4C1D-B2E2-C0CFDE6D2F12}"/>
          </ac:picMkLst>
        </pc:picChg>
        <pc:picChg chg="add del mod">
          <ac:chgData name="João Paulo Pires das Neves" userId="56ed5e3cc7f151eb" providerId="LiveId" clId="{4EA448F6-E7DA-41F1-A4DB-42DA1A54F6DA}" dt="2019-06-18T20:38:16.891" v="1012" actId="478"/>
          <ac:picMkLst>
            <pc:docMk/>
            <pc:sldMk cId="3415908375" sldId="269"/>
            <ac:picMk id="8" creationId="{223AE235-7F52-419A-9D20-69AFDF02717A}"/>
          </ac:picMkLst>
        </pc:picChg>
        <pc:picChg chg="add del mod modCrop">
          <ac:chgData name="João Paulo Pires das Neves" userId="56ed5e3cc7f151eb" providerId="LiveId" clId="{4EA448F6-E7DA-41F1-A4DB-42DA1A54F6DA}" dt="2019-06-18T20:36:53.562" v="1004" actId="478"/>
          <ac:picMkLst>
            <pc:docMk/>
            <pc:sldMk cId="3415908375" sldId="269"/>
            <ac:picMk id="10" creationId="{E6958F45-0DE6-401B-9FC0-3158E8B79423}"/>
          </ac:picMkLst>
        </pc:picChg>
        <pc:picChg chg="add mod">
          <ac:chgData name="João Paulo Pires das Neves" userId="56ed5e3cc7f151eb" providerId="LiveId" clId="{4EA448F6-E7DA-41F1-A4DB-42DA1A54F6DA}" dt="2019-06-18T20:39:53.669" v="1014" actId="1076"/>
          <ac:picMkLst>
            <pc:docMk/>
            <pc:sldMk cId="3415908375" sldId="269"/>
            <ac:picMk id="13" creationId="{3D9D818C-05AE-43C3-8783-9BEA0E5FA379}"/>
          </ac:picMkLst>
        </pc:picChg>
      </pc:sldChg>
      <pc:sldMasterChg chg="modSldLayout">
        <pc:chgData name="João Paulo Pires das Neves" userId="56ed5e3cc7f151eb" providerId="LiveId" clId="{4EA448F6-E7DA-41F1-A4DB-42DA1A54F6DA}" dt="2019-06-18T19:39:08.465" v="615"/>
        <pc:sldMasterMkLst>
          <pc:docMk/>
          <pc:sldMasterMk cId="0" sldId="2147483648"/>
        </pc:sldMasterMkLst>
        <pc:sldLayoutChg chg="modSp">
          <pc:chgData name="João Paulo Pires das Neves" userId="56ed5e3cc7f151eb" providerId="LiveId" clId="{4EA448F6-E7DA-41F1-A4DB-42DA1A54F6DA}" dt="2019-06-18T18:36:54.471" v="236" actId="14100"/>
          <pc:sldLayoutMkLst>
            <pc:docMk/>
            <pc:sldMasterMk cId="0" sldId="2147483648"/>
            <pc:sldLayoutMk cId="0" sldId="2147483652"/>
          </pc:sldLayoutMkLst>
          <pc:spChg chg="mod">
            <ac:chgData name="João Paulo Pires das Neves" userId="56ed5e3cc7f151eb" providerId="LiveId" clId="{4EA448F6-E7DA-41F1-A4DB-42DA1A54F6DA}" dt="2019-06-18T18:36:54.471" v="236" actId="14100"/>
            <ac:spMkLst>
              <pc:docMk/>
              <pc:sldMasterMk cId="0" sldId="2147483648"/>
              <pc:sldLayoutMk cId="0" sldId="2147483652"/>
              <ac:spMk id="8" creationId="{00000000-0000-0000-0000-000000000000}"/>
            </ac:spMkLst>
          </pc:spChg>
        </pc:sldLayoutChg>
        <pc:sldLayoutChg chg="addSp delSp">
          <pc:chgData name="João Paulo Pires das Neves" userId="56ed5e3cc7f151eb" providerId="LiveId" clId="{4EA448F6-E7DA-41F1-A4DB-42DA1A54F6DA}" dt="2019-06-18T19:39:08.465" v="615"/>
          <pc:sldLayoutMkLst>
            <pc:docMk/>
            <pc:sldMasterMk cId="0" sldId="2147483648"/>
            <pc:sldLayoutMk cId="2085697772" sldId="2147483653"/>
          </pc:sldLayoutMkLst>
          <pc:picChg chg="add del">
            <ac:chgData name="João Paulo Pires das Neves" userId="56ed5e3cc7f151eb" providerId="LiveId" clId="{4EA448F6-E7DA-41F1-A4DB-42DA1A54F6DA}" dt="2019-06-18T19:39:08.465" v="615"/>
            <ac:picMkLst>
              <pc:docMk/>
              <pc:sldMasterMk cId="0" sldId="2147483648"/>
              <pc:sldLayoutMk cId="2085697772" sldId="2147483653"/>
              <ac:picMk id="6" creationId="{6D9FB50E-8407-46A5-A447-A6062FD9C8DF}"/>
            </ac:picMkLst>
          </pc:picChg>
          <pc:picChg chg="add del">
            <ac:chgData name="João Paulo Pires das Neves" userId="56ed5e3cc7f151eb" providerId="LiveId" clId="{4EA448F6-E7DA-41F1-A4DB-42DA1A54F6DA}" dt="2019-06-18T19:39:08.465" v="615"/>
            <ac:picMkLst>
              <pc:docMk/>
              <pc:sldMasterMk cId="0" sldId="2147483648"/>
              <pc:sldLayoutMk cId="2085697772" sldId="2147483653"/>
              <ac:picMk id="7" creationId="{186BFD4D-EEC7-4777-B775-8E6236C2960C}"/>
            </ac:picMkLst>
          </pc:picChg>
        </pc:sldLayoutChg>
      </pc:sldMasterChg>
      <pc:sldMasterChg chg="modSldLayout">
        <pc:chgData name="João Paulo Pires das Neves" userId="56ed5e3cc7f151eb" providerId="LiveId" clId="{4EA448F6-E7DA-41F1-A4DB-42DA1A54F6DA}" dt="2019-06-18T18:40:32.328" v="273"/>
        <pc:sldMasterMkLst>
          <pc:docMk/>
          <pc:sldMasterMk cId="424223732" sldId="2147483653"/>
        </pc:sldMasterMkLst>
        <pc:sldLayoutChg chg="addSp">
          <pc:chgData name="João Paulo Pires das Neves" userId="56ed5e3cc7f151eb" providerId="LiveId" clId="{4EA448F6-E7DA-41F1-A4DB-42DA1A54F6DA}" dt="2019-06-18T18:40:32.328" v="273"/>
          <pc:sldLayoutMkLst>
            <pc:docMk/>
            <pc:sldMasterMk cId="424223732" sldId="2147483653"/>
            <pc:sldLayoutMk cId="4161058462" sldId="2147483654"/>
          </pc:sldLayoutMkLst>
          <pc:picChg chg="add">
            <ac:chgData name="João Paulo Pires das Neves" userId="56ed5e3cc7f151eb" providerId="LiveId" clId="{4EA448F6-E7DA-41F1-A4DB-42DA1A54F6DA}" dt="2019-06-18T18:40:32.328" v="273"/>
            <ac:picMkLst>
              <pc:docMk/>
              <pc:sldMasterMk cId="424223732" sldId="2147483653"/>
              <pc:sldLayoutMk cId="4161058462" sldId="2147483654"/>
              <ac:picMk id="8" creationId="{F782A067-798B-4D7F-8FD7-083817EB883B}"/>
            </ac:picMkLst>
          </pc:picChg>
          <pc:picChg chg="add">
            <ac:chgData name="João Paulo Pires das Neves" userId="56ed5e3cc7f151eb" providerId="LiveId" clId="{4EA448F6-E7DA-41F1-A4DB-42DA1A54F6DA}" dt="2019-06-18T18:40:32.328" v="273"/>
            <ac:picMkLst>
              <pc:docMk/>
              <pc:sldMasterMk cId="424223732" sldId="2147483653"/>
              <pc:sldLayoutMk cId="4161058462" sldId="2147483654"/>
              <ac:picMk id="9" creationId="{872141E4-4C52-4D03-A007-EBC5BC9ECEE6}"/>
            </ac:picMkLst>
          </pc:picChg>
          <pc:picChg chg="add">
            <ac:chgData name="João Paulo Pires das Neves" userId="56ed5e3cc7f151eb" providerId="LiveId" clId="{4EA448F6-E7DA-41F1-A4DB-42DA1A54F6DA}" dt="2019-06-18T18:40:32.328" v="273"/>
            <ac:picMkLst>
              <pc:docMk/>
              <pc:sldMasterMk cId="424223732" sldId="2147483653"/>
              <pc:sldLayoutMk cId="4161058462" sldId="2147483654"/>
              <ac:picMk id="10" creationId="{5F14AA7C-83EA-40E0-B43E-94C6879B310F}"/>
            </ac:picMkLst>
          </pc:picChg>
        </pc:sldLayoutChg>
        <pc:sldLayoutChg chg="addSp">
          <pc:chgData name="João Paulo Pires das Neves" userId="56ed5e3cc7f151eb" providerId="LiveId" clId="{4EA448F6-E7DA-41F1-A4DB-42DA1A54F6DA}" dt="2019-06-18T18:40:32.328" v="273"/>
          <pc:sldLayoutMkLst>
            <pc:docMk/>
            <pc:sldMasterMk cId="424223732" sldId="2147483653"/>
            <pc:sldLayoutMk cId="2030666898" sldId="2147483655"/>
          </pc:sldLayoutMkLst>
          <pc:picChg chg="add">
            <ac:chgData name="João Paulo Pires das Neves" userId="56ed5e3cc7f151eb" providerId="LiveId" clId="{4EA448F6-E7DA-41F1-A4DB-42DA1A54F6DA}" dt="2019-06-18T18:40:32.328" v="273"/>
            <ac:picMkLst>
              <pc:docMk/>
              <pc:sldMasterMk cId="424223732" sldId="2147483653"/>
              <pc:sldLayoutMk cId="2030666898" sldId="2147483655"/>
              <ac:picMk id="8" creationId="{1A96142B-6261-4370-A23B-DAFDB76F621E}"/>
            </ac:picMkLst>
          </pc:picChg>
          <pc:picChg chg="add">
            <ac:chgData name="João Paulo Pires das Neves" userId="56ed5e3cc7f151eb" providerId="LiveId" clId="{4EA448F6-E7DA-41F1-A4DB-42DA1A54F6DA}" dt="2019-06-18T18:40:32.328" v="273"/>
            <ac:picMkLst>
              <pc:docMk/>
              <pc:sldMasterMk cId="424223732" sldId="2147483653"/>
              <pc:sldLayoutMk cId="2030666898" sldId="2147483655"/>
              <ac:picMk id="9" creationId="{C119D452-AFCA-4F23-8DB6-69539CB88CE6}"/>
            </ac:picMkLst>
          </pc:picChg>
        </pc:sldLayoutChg>
        <pc:sldLayoutChg chg="addSp">
          <pc:chgData name="João Paulo Pires das Neves" userId="56ed5e3cc7f151eb" providerId="LiveId" clId="{4EA448F6-E7DA-41F1-A4DB-42DA1A54F6DA}" dt="2019-06-18T18:40:32.328" v="273"/>
          <pc:sldLayoutMkLst>
            <pc:docMk/>
            <pc:sldMasterMk cId="424223732" sldId="2147483653"/>
            <pc:sldLayoutMk cId="3604501217" sldId="2147483657"/>
          </pc:sldLayoutMkLst>
          <pc:picChg chg="add">
            <ac:chgData name="João Paulo Pires das Neves" userId="56ed5e3cc7f151eb" providerId="LiveId" clId="{4EA448F6-E7DA-41F1-A4DB-42DA1A54F6DA}" dt="2019-06-18T18:40:32.328" v="273"/>
            <ac:picMkLst>
              <pc:docMk/>
              <pc:sldMasterMk cId="424223732" sldId="2147483653"/>
              <pc:sldLayoutMk cId="3604501217" sldId="2147483657"/>
              <ac:picMk id="9" creationId="{2820C96F-CCC5-4BDA-AFDA-CA625F0456EC}"/>
            </ac:picMkLst>
          </pc:picChg>
          <pc:picChg chg="add">
            <ac:chgData name="João Paulo Pires das Neves" userId="56ed5e3cc7f151eb" providerId="LiveId" clId="{4EA448F6-E7DA-41F1-A4DB-42DA1A54F6DA}" dt="2019-06-18T18:40:32.328" v="273"/>
            <ac:picMkLst>
              <pc:docMk/>
              <pc:sldMasterMk cId="424223732" sldId="2147483653"/>
              <pc:sldLayoutMk cId="3604501217" sldId="2147483657"/>
              <ac:picMk id="10" creationId="{572DDE58-F7B3-4B43-9765-CBFEE897F1BB}"/>
            </ac:picMkLst>
          </pc:picChg>
        </pc:sldLayoutChg>
      </pc:sldMasterChg>
      <pc:sldMasterChg chg="addSp modSp">
        <pc:chgData name="João Paulo Pires das Neves" userId="56ed5e3cc7f151eb" providerId="LiveId" clId="{4EA448F6-E7DA-41F1-A4DB-42DA1A54F6DA}" dt="2019-06-18T18:43:23.491" v="305"/>
        <pc:sldMasterMkLst>
          <pc:docMk/>
          <pc:sldMasterMk cId="3638365652" sldId="2147483653"/>
        </pc:sldMasterMkLst>
        <pc:spChg chg="add mod">
          <ac:chgData name="João Paulo Pires das Neves" userId="56ed5e3cc7f151eb" providerId="LiveId" clId="{4EA448F6-E7DA-41F1-A4DB-42DA1A54F6DA}" dt="2019-06-18T18:43:23.491" v="305"/>
          <ac:spMkLst>
            <pc:docMk/>
            <pc:sldMasterMk cId="3638365652" sldId="2147483653"/>
            <ac:spMk id="2" creationId="{5E68A234-3A71-491F-A5AB-A0F9600981DE}"/>
          </ac:spMkLst>
        </pc:spChg>
        <pc:spChg chg="add mod">
          <ac:chgData name="João Paulo Pires das Neves" userId="56ed5e3cc7f151eb" providerId="LiveId" clId="{4EA448F6-E7DA-41F1-A4DB-42DA1A54F6DA}" dt="2019-06-18T18:43:23.491" v="305"/>
          <ac:spMkLst>
            <pc:docMk/>
            <pc:sldMasterMk cId="3638365652" sldId="2147483653"/>
            <ac:spMk id="3" creationId="{1ABDC167-5E70-411D-BB7E-AA42CFFAEA50}"/>
          </ac:spMkLst>
        </pc:spChg>
        <pc:spChg chg="add mod">
          <ac:chgData name="João Paulo Pires das Neves" userId="56ed5e3cc7f151eb" providerId="LiveId" clId="{4EA448F6-E7DA-41F1-A4DB-42DA1A54F6DA}" dt="2019-06-18T18:43:23.491" v="305"/>
          <ac:spMkLst>
            <pc:docMk/>
            <pc:sldMasterMk cId="3638365652" sldId="2147483653"/>
            <ac:spMk id="4" creationId="{D9BB6EA4-A0A1-48F7-AAE4-57B11C778C6D}"/>
          </ac:spMkLst>
        </pc:spChg>
        <pc:spChg chg="add mod">
          <ac:chgData name="João Paulo Pires das Neves" userId="56ed5e3cc7f151eb" providerId="LiveId" clId="{4EA448F6-E7DA-41F1-A4DB-42DA1A54F6DA}" dt="2019-06-18T18:43:23.491" v="305"/>
          <ac:spMkLst>
            <pc:docMk/>
            <pc:sldMasterMk cId="3638365652" sldId="2147483653"/>
            <ac:spMk id="5" creationId="{22A0A288-40A9-4E22-871F-EA5DE9829A32}"/>
          </ac:spMkLst>
        </pc:spChg>
        <pc:spChg chg="add mod">
          <ac:chgData name="João Paulo Pires das Neves" userId="56ed5e3cc7f151eb" providerId="LiveId" clId="{4EA448F6-E7DA-41F1-A4DB-42DA1A54F6DA}" dt="2019-06-18T18:43:23.491" v="305"/>
          <ac:spMkLst>
            <pc:docMk/>
            <pc:sldMasterMk cId="3638365652" sldId="2147483653"/>
            <ac:spMk id="6" creationId="{7D6233A0-4843-446D-A34D-65A6686C50FB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C0C3D6B-6BCB-4B41-901D-63702BB8A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94" b="36599"/>
          <a:stretch/>
        </p:blipFill>
        <p:spPr>
          <a:xfrm>
            <a:off x="0" y="0"/>
            <a:ext cx="12192000" cy="4895146"/>
          </a:xfrm>
          <a:prstGeom prst="rect">
            <a:avLst/>
          </a:prstGeom>
        </p:spPr>
      </p:pic>
      <p:sp>
        <p:nvSpPr>
          <p:cNvPr id="11" name="Freeform 6"/>
          <p:cNvSpPr/>
          <p:nvPr/>
        </p:nvSpPr>
        <p:spPr bwMode="auto">
          <a:xfrm>
            <a:off x="0" y="-7202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3">
              <a:alphaModFix amt="80000"/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srcRect/>
            <a:tile tx="0" ty="0" sx="100000" sy="100000" flip="none" algn="tl"/>
          </a:blipFill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pt-BR" dirty="0"/>
              <a:t>Esse é o Slide de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Use este slide como CAPA de sua Apresentação, use o slide seguinte para o </a:t>
            </a:r>
            <a:r>
              <a:rPr lang="pt-BR" sz="2400" b="1" dirty="0"/>
              <a:t>conteúdo</a:t>
            </a:r>
            <a:r>
              <a:rPr lang="pt-BR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6" name="Imagem 15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6F6D127F-0ACC-4172-83E9-4419FBC77E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9999" y="250741"/>
            <a:ext cx="2171948" cy="2171948"/>
          </a:xfrm>
          <a:prstGeom prst="rect">
            <a:avLst/>
          </a:prstGeom>
        </p:spPr>
      </p:pic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B9F1BA33-46A5-4295-B7C2-8A3F4A1318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2687" y="144473"/>
            <a:ext cx="3684314" cy="24838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9897" y="451513"/>
            <a:ext cx="6990472" cy="99862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dirty="0"/>
              <a:t>COLOQUE O TÍTULO AQUI TAMBÉM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EA0C2B8C-5394-405B-A6D5-5973D74910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1509" y="326404"/>
            <a:ext cx="1345596" cy="1345596"/>
          </a:xfrm>
          <a:prstGeom prst="rect">
            <a:avLst/>
          </a:prstGeom>
        </p:spPr>
      </p:pic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B521A9FE-BE27-429F-A697-CD205C17A7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4358" y="279153"/>
            <a:ext cx="2314158" cy="15601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-1"/>
            <a:ext cx="12192000" cy="204197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srcRect/>
            <a:tile tx="0" ty="0" sx="100000" sy="100000" flip="none" algn="tl"/>
          </a:blipFill>
          <a:ln cap="sq">
            <a:solidFill>
              <a:schemeClr val="accent1"/>
            </a:solidFill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6950368" cy="9704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930F5B8B-23D6-4483-99B8-750CAA0859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41509" y="326404"/>
            <a:ext cx="1345596" cy="1345596"/>
          </a:xfrm>
          <a:prstGeom prst="rect">
            <a:avLst/>
          </a:prstGeom>
        </p:spPr>
      </p:pic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AD5F72B3-8673-43DF-A891-5D9747E56B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14358" y="279153"/>
            <a:ext cx="2314158" cy="15601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EF4EC3D-16E5-497C-AFC0-BE2128A99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6E3B785A-171D-4B50-9EB7-3EBFAB93E6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9484EDB9-AA69-4EBB-8404-B0440ED5C1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A265581F-1F14-44BE-8975-5CB9C7A9B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569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EA262C8-D4AA-46FE-BFE1-BA0679D281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Mensageiros do Amor Divino!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94ED1ECC-FBB3-4926-91D1-AC7C745AA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0903" y="5549294"/>
            <a:ext cx="10241098" cy="1002508"/>
          </a:xfrm>
        </p:spPr>
        <p:txBody>
          <a:bodyPr>
            <a:normAutofit/>
          </a:bodyPr>
          <a:lstStyle/>
          <a:p>
            <a:pPr algn="l"/>
            <a:r>
              <a:rPr lang="pt-BR" sz="2400" dirty="0"/>
              <a:t>Organização </a:t>
            </a:r>
            <a:r>
              <a:rPr lang="pt-BR" sz="2400" dirty="0" err="1"/>
              <a:t>Sathya</a:t>
            </a:r>
            <a:r>
              <a:rPr lang="pt-BR" sz="2400" dirty="0"/>
              <a:t> Sai Internacional</a:t>
            </a:r>
          </a:p>
          <a:p>
            <a:pPr algn="l"/>
            <a:r>
              <a:rPr lang="pt-BR" sz="2400" dirty="0"/>
              <a:t>Comitê de Expansão</a:t>
            </a:r>
          </a:p>
        </p:txBody>
      </p:sp>
    </p:spTree>
    <p:extLst>
      <p:ext uri="{BB962C8B-B14F-4D97-AF65-F5344CB8AC3E}">
        <p14:creationId xmlns:p14="http://schemas.microsoft.com/office/powerpoint/2010/main" xmlns="" val="50950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6DFB956-FE83-4229-8C5B-2DECA98C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E7E6A7A-E46E-43F9-B565-911FFB96D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5829" cy="684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PHOTO-2018-11-24-16-09-11">
            <a:extLst>
              <a:ext uri="{FF2B5EF4-FFF2-40B4-BE49-F238E27FC236}">
                <a16:creationId xmlns="" xmlns:a16="http://schemas.microsoft.com/office/drawing/2014/main" id="{65BDA509-0688-4F48-8EDE-43E6C2CED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20" t="218" r="28659" b="7133"/>
          <a:stretch/>
        </p:blipFill>
        <p:spPr bwMode="auto">
          <a:xfrm>
            <a:off x="4853810" y="-33239"/>
            <a:ext cx="4083092" cy="469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enhum texto alternativo automÃ¡tico disponÃ­vel.">
            <a:extLst>
              <a:ext uri="{FF2B5EF4-FFF2-40B4-BE49-F238E27FC236}">
                <a16:creationId xmlns="" xmlns:a16="http://schemas.microsoft.com/office/drawing/2014/main" id="{343F8BB7-B892-4416-A111-2F29C4C63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8921" y="2406316"/>
            <a:ext cx="1564214" cy="232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 imagem pode conter: texto">
            <a:extLst>
              <a:ext uri="{FF2B5EF4-FFF2-40B4-BE49-F238E27FC236}">
                <a16:creationId xmlns="" xmlns:a16="http://schemas.microsoft.com/office/drawing/2014/main" id="{ED9855E9-6CC1-4583-B9D2-DC2F15AD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5828" y="4698941"/>
            <a:ext cx="1774977" cy="215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52555104-A6AB-4959-846A-C570CE0DB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3135" y="2406315"/>
            <a:ext cx="1716423" cy="230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A imagem pode conter: fogo e velas">
            <a:extLst>
              <a:ext uri="{FF2B5EF4-FFF2-40B4-BE49-F238E27FC236}">
                <a16:creationId xmlns="" xmlns:a16="http://schemas.microsoft.com/office/drawing/2014/main" id="{5CA9DC81-6F22-45CF-A0FA-3FBABDD6A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6709" y="4686283"/>
            <a:ext cx="1872402" cy="217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">
            <a:extLst>
              <a:ext uri="{FF2B5EF4-FFF2-40B4-BE49-F238E27FC236}">
                <a16:creationId xmlns="" xmlns:a16="http://schemas.microsoft.com/office/drawing/2014/main" id="{0CEC05E1-771D-4EDA-8C39-FF84192D1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685" y="4687431"/>
            <a:ext cx="1989440" cy="215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">
            <a:extLst>
              <a:ext uri="{FF2B5EF4-FFF2-40B4-BE49-F238E27FC236}">
                <a16:creationId xmlns="" xmlns:a16="http://schemas.microsoft.com/office/drawing/2014/main" id="{1A902581-FAF1-4299-8DCC-4F9D11851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93515" y="4693903"/>
            <a:ext cx="1898485" cy="215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4" descr="Uma imagem contendo pessoa, interior, grande&#10;&#10;Descrição gerada automaticamente">
            <a:extLst>
              <a:ext uri="{FF2B5EF4-FFF2-40B4-BE49-F238E27FC236}">
                <a16:creationId xmlns="" xmlns:a16="http://schemas.microsoft.com/office/drawing/2014/main" id="{157EE797-FD5C-4828-A0CD-B9C4903775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936901" y="-31292"/>
            <a:ext cx="3283843" cy="246288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54189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9751739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400" dirty="0"/>
              <a:t>Comitê Internacional de Expansão ao Público </a:t>
            </a:r>
            <a:r>
              <a:rPr lang="pt-BR" dirty="0"/>
              <a:t/>
            </a:r>
            <a:br>
              <a:rPr lang="pt-BR" dirty="0"/>
            </a:br>
            <a:r>
              <a:rPr lang="pt-BR" sz="2400" b="0" dirty="0"/>
              <a:t>(</a:t>
            </a:r>
            <a:r>
              <a:rPr lang="pt-BR" sz="2400" b="0" dirty="0" err="1"/>
              <a:t>Public</a:t>
            </a:r>
            <a:r>
              <a:rPr lang="pt-BR" sz="2400" b="0" dirty="0"/>
              <a:t> </a:t>
            </a:r>
            <a:r>
              <a:rPr lang="pt-BR" sz="2400" b="0" dirty="0" err="1"/>
              <a:t>Outreach</a:t>
            </a:r>
            <a:r>
              <a:rPr lang="pt-BR" sz="2400" b="0" dirty="0"/>
              <a:t> </a:t>
            </a:r>
            <a:r>
              <a:rPr lang="pt-BR" sz="2400" b="0" dirty="0" err="1"/>
              <a:t>Committee</a:t>
            </a:r>
            <a:r>
              <a:rPr lang="pt-BR" sz="2400" b="0" dirty="0"/>
              <a:t> - POC)</a:t>
            </a:r>
            <a:endParaRPr lang="pt-BR" b="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50B701EC-8F86-4482-9671-6D853635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58" y="2549442"/>
            <a:ext cx="5137470" cy="3632200"/>
          </a:xfrm>
        </p:spPr>
        <p:txBody>
          <a:bodyPr>
            <a:normAutofit fontScale="92500"/>
          </a:bodyPr>
          <a:lstStyle/>
          <a:p>
            <a:pPr algn="just" fontAlgn="base"/>
            <a:r>
              <a:rPr lang="pt-BR" sz="1600" dirty="0"/>
              <a:t>Quando Sai Baba criou o Conselho de </a:t>
            </a:r>
            <a:r>
              <a:rPr lang="pt-BR" sz="1600" dirty="0" err="1"/>
              <a:t>Prasanthi</a:t>
            </a:r>
            <a:r>
              <a:rPr lang="pt-BR" sz="1600" dirty="0"/>
              <a:t>, anunciou que chegava a etapa da </a:t>
            </a:r>
            <a:r>
              <a:rPr lang="pt-BR" sz="1600" b="1" dirty="0"/>
              <a:t>Expansão</a:t>
            </a:r>
            <a:r>
              <a:rPr lang="pt-BR" sz="1600" dirty="0"/>
              <a:t>. </a:t>
            </a:r>
          </a:p>
          <a:p>
            <a:pPr algn="just" fontAlgn="base"/>
            <a:endParaRPr lang="pt-BR" sz="1600" dirty="0"/>
          </a:p>
          <a:p>
            <a:pPr algn="just" fontAlgn="base"/>
            <a:r>
              <a:rPr lang="pt-BR" sz="1600" dirty="0"/>
              <a:t>Com especial ênfase deu a cada um dos membros um mandato: </a:t>
            </a:r>
            <a:r>
              <a:rPr lang="pt-BR" sz="1600" b="1" i="1" dirty="0"/>
              <a:t>o de levar Sua Mensagem a todos os cantos do planeta.</a:t>
            </a:r>
          </a:p>
          <a:p>
            <a:pPr algn="just" fontAlgn="base"/>
            <a:endParaRPr lang="pt-BR" sz="1600" b="1" i="1" dirty="0"/>
          </a:p>
          <a:p>
            <a:pPr algn="just" fontAlgn="base"/>
            <a:r>
              <a:rPr lang="pt-BR" sz="1600" dirty="0" smtClean="0"/>
              <a:t>Para isso</a:t>
            </a:r>
            <a:r>
              <a:rPr lang="pt-BR" sz="1600" dirty="0"/>
              <a:t>, foi criado o Comitê de Expansão que é responsável por melhorar as formas nas quais estamos levando Sua mensagem à comunidade e estabelecer pautas claras para elevar cada uma de nossas tentativas ao nível da excelência.</a:t>
            </a:r>
          </a:p>
          <a:p>
            <a:pPr algn="just" fontAlgn="base"/>
            <a:endParaRPr lang="pt-BR" sz="1600" b="1" i="1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0416ED2D-E0A0-49DD-90CD-5C3CD98F1B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515" t="1964" r="823" b="10918"/>
          <a:stretch/>
        </p:blipFill>
        <p:spPr>
          <a:xfrm>
            <a:off x="5693329" y="2549442"/>
            <a:ext cx="6403135" cy="3255739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xmlns="" val="58910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2"/>
            <a:ext cx="11906510" cy="65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932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215F1D9-1194-487F-8D1A-C3EF97C82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23" y="5401609"/>
            <a:ext cx="5971591" cy="121366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2800" b="0" i="1" dirty="0"/>
              <a:t>“Por </a:t>
            </a:r>
            <a:r>
              <a:rPr lang="en-US" sz="2800" b="0" i="1" dirty="0" err="1"/>
              <a:t>muito</a:t>
            </a:r>
            <a:r>
              <a:rPr lang="en-US" sz="2800" b="0" i="1" dirty="0"/>
              <a:t> tempo, </a:t>
            </a:r>
            <a:r>
              <a:rPr lang="en-US" sz="2800" b="0" i="1" dirty="0" err="1"/>
              <a:t>Minha</a:t>
            </a:r>
            <a:r>
              <a:rPr lang="en-US" sz="2800" b="0" i="1" dirty="0"/>
              <a:t> Vida </a:t>
            </a:r>
            <a:r>
              <a:rPr lang="en-US" sz="2800" b="0" i="1" dirty="0" err="1"/>
              <a:t>foi</a:t>
            </a:r>
            <a:r>
              <a:rPr lang="en-US" sz="2800" b="0" i="1" dirty="0"/>
              <a:t> a </a:t>
            </a:r>
            <a:r>
              <a:rPr lang="en-US" sz="2800" b="0" i="1" dirty="0" err="1"/>
              <a:t>Minha</a:t>
            </a:r>
            <a:r>
              <a:rPr lang="en-US" sz="2800" b="0" i="1" dirty="0"/>
              <a:t> </a:t>
            </a:r>
            <a:r>
              <a:rPr lang="en-US" sz="2800" b="0" i="1" dirty="0" err="1"/>
              <a:t>Mensagem</a:t>
            </a:r>
            <a:r>
              <a:rPr lang="en-US" sz="2800" b="0" i="1" dirty="0"/>
              <a:t>, agora, </a:t>
            </a:r>
            <a:r>
              <a:rPr lang="en-US" sz="2800" i="1" dirty="0" err="1"/>
              <a:t>Sua</a:t>
            </a:r>
            <a:r>
              <a:rPr lang="en-US" sz="2800" i="1" dirty="0"/>
              <a:t> Vida é a </a:t>
            </a:r>
            <a:r>
              <a:rPr lang="en-US" sz="2800" i="1" dirty="0" err="1"/>
              <a:t>Minha</a:t>
            </a:r>
            <a:r>
              <a:rPr lang="en-US" sz="2800" i="1" dirty="0"/>
              <a:t> </a:t>
            </a:r>
            <a:r>
              <a:rPr lang="en-US" sz="2800" i="1" dirty="0" err="1"/>
              <a:t>Mensagem</a:t>
            </a:r>
            <a:r>
              <a:rPr lang="en-US" sz="2800" b="0" i="1" dirty="0"/>
              <a:t>!”</a:t>
            </a:r>
            <a:endParaRPr lang="en-US" sz="2800" b="0" dirty="0"/>
          </a:p>
        </p:txBody>
      </p:sp>
      <p:pic>
        <p:nvPicPr>
          <p:cNvPr id="6" name="Imagem 5" descr="Uma imagem contendo pessoa, laranja, interior, parede&#10;&#10;Descrição gerada automaticamente">
            <a:extLst>
              <a:ext uri="{FF2B5EF4-FFF2-40B4-BE49-F238E27FC236}">
                <a16:creationId xmlns="" xmlns:a16="http://schemas.microsoft.com/office/drawing/2014/main" id="{1BE1B872-63DD-4DF3-9998-E2EE58834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39" t="5649" r="31228" b="1504"/>
          <a:stretch/>
        </p:blipFill>
        <p:spPr>
          <a:xfrm>
            <a:off x="6716886" y="0"/>
            <a:ext cx="5475113" cy="685799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2" descr="Resultado de imagem para Sathya Sai Baba discour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00" t="1815" r="19886" b="2015"/>
          <a:stretch/>
        </p:blipFill>
        <p:spPr bwMode="auto">
          <a:xfrm>
            <a:off x="1009935" y="216305"/>
            <a:ext cx="4626591" cy="507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607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1E805E2F-B5B5-4D00-A859-AF271BD29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Em 1958, um visitante fez algumas perguntas à </a:t>
            </a:r>
            <a:r>
              <a:rPr lang="pt-BR" sz="36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Sathya</a:t>
            </a:r>
            <a:r>
              <a:rPr lang="pt-BR" sz="3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Sai Baba: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="" xmlns:a16="http://schemas.microsoft.com/office/drawing/2014/main" id="{4DBA6630-5B65-4C8E-AEAC-B866D59CA031}"/>
              </a:ext>
            </a:extLst>
          </p:cNvPr>
          <p:cNvSpPr txBox="1">
            <a:spLocks/>
          </p:cNvSpPr>
          <p:nvPr/>
        </p:nvSpPr>
        <p:spPr>
          <a:xfrm>
            <a:off x="3052631" y="2285991"/>
            <a:ext cx="3386269" cy="42005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charset="2"/>
              <a:buNone/>
            </a:pPr>
            <a:r>
              <a:rPr lang="pt-BR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Q: Qual é o Seu nome?</a:t>
            </a:r>
          </a:p>
          <a:p>
            <a:pPr>
              <a:buFont typeface="Wingdings 2" charset="2"/>
              <a:buNone/>
            </a:pPr>
            <a:r>
              <a:rPr lang="pt-BR" b="1" dirty="0">
                <a:solidFill>
                  <a:schemeClr val="bg1"/>
                </a:solidFill>
              </a:rPr>
              <a:t>B: Eu respondo por qualquer chamado.</a:t>
            </a:r>
          </a:p>
          <a:p>
            <a:pPr lvl="1">
              <a:buFont typeface="Wingdings 2" charset="2"/>
              <a:buNone/>
            </a:pPr>
            <a:endParaRPr lang="pt-BR" b="1" dirty="0">
              <a:solidFill>
                <a:schemeClr val="accent1"/>
              </a:solidFill>
            </a:endParaRPr>
          </a:p>
          <a:p>
            <a:pPr>
              <a:buFont typeface="Wingdings 2" charset="2"/>
              <a:buNone/>
            </a:pPr>
            <a:r>
              <a:rPr lang="pt-BR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Q: Seu lugar?</a:t>
            </a:r>
          </a:p>
          <a:p>
            <a:pPr>
              <a:buFont typeface="Wingdings 2" charset="2"/>
              <a:buNone/>
            </a:pPr>
            <a:r>
              <a:rPr lang="pt-BR" b="1" dirty="0">
                <a:solidFill>
                  <a:schemeClr val="bg1"/>
                </a:solidFill>
              </a:rPr>
              <a:t>B: Onipresente</a:t>
            </a:r>
          </a:p>
          <a:p>
            <a:pPr>
              <a:buFont typeface="Wingdings 2" charset="2"/>
              <a:buNone/>
            </a:pPr>
            <a:endParaRPr lang="pt-BR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buFont typeface="Wingdings 2" charset="2"/>
              <a:buNone/>
            </a:pPr>
            <a:r>
              <a:rPr lang="pt-BR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Q: Lugar de residência?</a:t>
            </a:r>
            <a:endParaRPr lang="pt-BR" b="1" dirty="0">
              <a:solidFill>
                <a:schemeClr val="bg1"/>
              </a:solidFill>
            </a:endParaRPr>
          </a:p>
          <a:p>
            <a:pPr>
              <a:buFont typeface="Wingdings 2" charset="2"/>
              <a:buNone/>
            </a:pPr>
            <a:r>
              <a:rPr lang="pt-BR" b="1" dirty="0">
                <a:solidFill>
                  <a:schemeClr val="bg1"/>
                </a:solidFill>
              </a:rPr>
              <a:t>B: Eu não sou fixo em nenhum lugar, Eu vivo em todos os lugares.</a:t>
            </a:r>
          </a:p>
        </p:txBody>
      </p:sp>
      <p:pic>
        <p:nvPicPr>
          <p:cNvPr id="10" name="Imagem 9" descr="bhagwan2.jpg">
            <a:extLst>
              <a:ext uri="{FF2B5EF4-FFF2-40B4-BE49-F238E27FC236}">
                <a16:creationId xmlns="" xmlns:a16="http://schemas.microsoft.com/office/drawing/2014/main" id="{FFBE0C7B-55C6-43F9-96E2-01EE7DD3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285991"/>
            <a:ext cx="2467004" cy="3912429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8B929249-7295-419F-86DF-0C51659DA2D7}"/>
              </a:ext>
            </a:extLst>
          </p:cNvPr>
          <p:cNvSpPr/>
          <p:nvPr/>
        </p:nvSpPr>
        <p:spPr>
          <a:xfrm>
            <a:off x="7426994" y="2570887"/>
            <a:ext cx="357187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 2" charset="2"/>
              <a:buNone/>
            </a:pPr>
            <a:endParaRPr lang="pt-BR" dirty="0"/>
          </a:p>
          <a:p>
            <a:pPr>
              <a:buFont typeface="Wingdings 2" charset="2"/>
              <a:buNone/>
            </a:pPr>
            <a:r>
              <a:rPr lang="pt-BR" sz="2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As profundas respostas de </a:t>
            </a:r>
            <a:r>
              <a:rPr lang="pt-BR" sz="24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Swami</a:t>
            </a:r>
            <a:r>
              <a:rPr lang="pt-BR" sz="2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fizeram o questionador compreender apenas uma pequena parte da divindade de </a:t>
            </a:r>
            <a:r>
              <a:rPr lang="pt-BR" sz="24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Sathya</a:t>
            </a:r>
            <a:r>
              <a:rPr lang="pt-BR" sz="2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Sai Baba.</a:t>
            </a:r>
          </a:p>
        </p:txBody>
      </p:sp>
    </p:spTree>
    <p:extLst>
      <p:ext uri="{BB962C8B-B14F-4D97-AF65-F5344CB8AC3E}">
        <p14:creationId xmlns:p14="http://schemas.microsoft.com/office/powerpoint/2010/main" xmlns="" val="12165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F8135E98-7986-4135-8FED-21F02E9F64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166" r="35171"/>
          <a:stretch/>
        </p:blipFill>
        <p:spPr>
          <a:xfrm rot="16200000">
            <a:off x="4007217" y="-1292226"/>
            <a:ext cx="4160274" cy="1217471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86773E73-BC64-4604-8276-F3D0F98951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493" b="13241"/>
          <a:stretch/>
        </p:blipFill>
        <p:spPr>
          <a:xfrm>
            <a:off x="6419850" y="-4"/>
            <a:ext cx="5754859" cy="26306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F5E7035-386B-4863-84CB-D7EC243BC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6665" t="-863" r="13591" b="3234"/>
          <a:stretch/>
        </p:blipFill>
        <p:spPr>
          <a:xfrm rot="16200000">
            <a:off x="1817525" y="-1893728"/>
            <a:ext cx="2630685" cy="641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249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BHAGAWAN-SRI-SATHYA-SAI-BABA.jpg">
            <a:extLst>
              <a:ext uri="{FF2B5EF4-FFF2-40B4-BE49-F238E27FC236}">
                <a16:creationId xmlns="" xmlns:a16="http://schemas.microsoft.com/office/drawing/2014/main" id="{EA78D978-B617-4939-86DA-960D7DC7D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1" t="8352" r="1701" b="192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343CAE0A-6874-46B7-A52E-B89B36B28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92" y="1076325"/>
            <a:ext cx="8229600" cy="4705350"/>
          </a:xfrm>
        </p:spPr>
        <p:txBody>
          <a:bodyPr anchor="t">
            <a:normAutofit fontScale="90000"/>
          </a:bodyPr>
          <a:lstStyle/>
          <a:p>
            <a:r>
              <a:rPr lang="pt-BR" sz="80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É o amor. </a:t>
            </a:r>
            <a:r>
              <a:rPr lang="pt-BR" sz="8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/>
            </a:r>
            <a:br>
              <a:rPr lang="pt-BR" sz="8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pt-BR" sz="8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 amor é a mais poderosa força na criação! </a:t>
            </a:r>
            <a:r>
              <a:rPr lang="pt-BR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/>
            </a:r>
            <a:br>
              <a:rPr lang="pt-BR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endParaRPr lang="pt-BR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481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B215F1D9-1194-487F-8D1A-C3EF97C82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502" y="2685704"/>
            <a:ext cx="5971591" cy="121366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8800" dirty="0" err="1" smtClean="0"/>
              <a:t>Vídeo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xmlns="" val="318931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9E6CA58-35BF-449D-B01F-0D6AE5B0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3424EBD0-701B-47D8-A732-1095F40DD3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42" t="17508" r="8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458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vel">
  <a:themeElements>
    <a:clrScheme name="Personalizada 1">
      <a:dk1>
        <a:sysClr val="windowText" lastClr="000000"/>
      </a:dk1>
      <a:lt1>
        <a:sysClr val="window" lastClr="FFFFFF"/>
      </a:lt1>
      <a:dk2>
        <a:srgbClr val="C87D0E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139</Words>
  <Application>Microsoft Office PowerPoint</Application>
  <PresentationFormat>Custom</PresentationFormat>
  <Paragraphs>23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Citável</vt:lpstr>
      <vt:lpstr>Mensageiros do Amor Divino!</vt:lpstr>
      <vt:lpstr>Comitê Internacional de Expansão ao Público  (Public Outreach Committee - POC)</vt:lpstr>
      <vt:lpstr>Slide 3</vt:lpstr>
      <vt:lpstr>“Por muito tempo, Minha Vida foi a Minha Mensagem, agora, Sua Vida é a Minha Mensagem!”</vt:lpstr>
      <vt:lpstr>Em 1958, um visitante fez algumas perguntas à Sathya Sai Baba:</vt:lpstr>
      <vt:lpstr>Slide 6</vt:lpstr>
      <vt:lpstr>É o amor.  O amor é a mais poderosa força na criação!  </vt:lpstr>
      <vt:lpstr>Vídeo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Mensageiros do Amor Divino!</dc:title>
  <dc:creator>João Paulo Pires das Neves</dc:creator>
  <cp:lastModifiedBy>Fernanda Medeiros</cp:lastModifiedBy>
  <cp:revision>6</cp:revision>
  <dcterms:created xsi:type="dcterms:W3CDTF">2019-06-18T19:35:14Z</dcterms:created>
  <dcterms:modified xsi:type="dcterms:W3CDTF">2019-07-12T18:58:43Z</dcterms:modified>
</cp:coreProperties>
</file>