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62" r:id="rId3"/>
    <p:sldId id="257" r:id="rId4"/>
    <p:sldId id="263" r:id="rId5"/>
    <p:sldId id="258" r:id="rId6"/>
    <p:sldId id="283" r:id="rId7"/>
    <p:sldId id="259" r:id="rId8"/>
    <p:sldId id="268" r:id="rId9"/>
    <p:sldId id="270" r:id="rId10"/>
    <p:sldId id="273" r:id="rId11"/>
    <p:sldId id="275" r:id="rId12"/>
    <p:sldId id="276" r:id="rId13"/>
    <p:sldId id="277" r:id="rId14"/>
    <p:sldId id="278" r:id="rId15"/>
    <p:sldId id="279" r:id="rId16"/>
    <p:sldId id="280" r:id="rId17"/>
    <p:sldId id="282" r:id="rId1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A94C-6511-419F-BE9D-39B58CD6079F}" type="datetimeFigureOut">
              <a:rPr lang="pt-BR" smtClean="0"/>
              <a:pPr/>
              <a:t>23/04/2018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5414F-76D0-46CE-87D6-8A26AAF9F5A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522665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A94C-6511-419F-BE9D-39B58CD6079F}" type="datetimeFigureOut">
              <a:rPr lang="pt-BR" smtClean="0"/>
              <a:pPr/>
              <a:t>23/04/2018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5414F-76D0-46CE-87D6-8A26AAF9F5A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935272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A94C-6511-419F-BE9D-39B58CD6079F}" type="datetimeFigureOut">
              <a:rPr lang="pt-BR" smtClean="0"/>
              <a:pPr/>
              <a:t>23/04/2018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5414F-76D0-46CE-87D6-8A26AAF9F5A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100060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6" y="6156902"/>
            <a:ext cx="2528535" cy="7011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51989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"/>
            <a:ext cx="9144001" cy="687847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4649"/>
          <a:stretch/>
        </p:blipFill>
        <p:spPr>
          <a:xfrm>
            <a:off x="1423977" y="898943"/>
            <a:ext cx="6430416" cy="597952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718" y="2843271"/>
            <a:ext cx="1451543" cy="19353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44134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6" y="6156900"/>
            <a:ext cx="2528535" cy="7011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233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A94C-6511-419F-BE9D-39B58CD6079F}" type="datetimeFigureOut">
              <a:rPr lang="pt-BR" smtClean="0"/>
              <a:pPr/>
              <a:t>23/04/2018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5414F-76D0-46CE-87D6-8A26AAF9F5A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907558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A94C-6511-419F-BE9D-39B58CD6079F}" type="datetimeFigureOut">
              <a:rPr lang="pt-BR" smtClean="0"/>
              <a:pPr/>
              <a:t>23/04/2018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5414F-76D0-46CE-87D6-8A26AAF9F5A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018910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A94C-6511-419F-BE9D-39B58CD6079F}" type="datetimeFigureOut">
              <a:rPr lang="pt-BR" smtClean="0"/>
              <a:pPr/>
              <a:t>23/04/2018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5414F-76D0-46CE-87D6-8A26AAF9F5A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93113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A94C-6511-419F-BE9D-39B58CD6079F}" type="datetimeFigureOut">
              <a:rPr lang="pt-BR" smtClean="0"/>
              <a:pPr/>
              <a:t>23/04/2018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5414F-76D0-46CE-87D6-8A26AAF9F5A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10479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A94C-6511-419F-BE9D-39B58CD6079F}" type="datetimeFigureOut">
              <a:rPr lang="pt-BR" smtClean="0"/>
              <a:pPr/>
              <a:t>23/04/2018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5414F-76D0-46CE-87D6-8A26AAF9F5A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9375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A94C-6511-419F-BE9D-39B58CD6079F}" type="datetimeFigureOut">
              <a:rPr lang="pt-BR" smtClean="0"/>
              <a:pPr/>
              <a:t>23/04/2018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5414F-76D0-46CE-87D6-8A26AAF9F5A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436648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A94C-6511-419F-BE9D-39B58CD6079F}" type="datetimeFigureOut">
              <a:rPr lang="pt-BR" smtClean="0"/>
              <a:pPr/>
              <a:t>23/04/2018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5414F-76D0-46CE-87D6-8A26AAF9F5A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509365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A94C-6511-419F-BE9D-39B58CD6079F}" type="datetimeFigureOut">
              <a:rPr lang="pt-BR" smtClean="0"/>
              <a:pPr/>
              <a:t>23/04/2018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5414F-76D0-46CE-87D6-8A26AAF9F5A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18744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FA94C-6511-419F-BE9D-39B58CD6079F}" type="datetimeFigureOut">
              <a:rPr lang="pt-BR" smtClean="0"/>
              <a:pPr/>
              <a:t>23/04/2018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5414F-76D0-46CE-87D6-8A26AAF9F5A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2400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4" r:id="rId13"/>
    <p:sldLayoutId id="214748379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11560" y="188640"/>
            <a:ext cx="79928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54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COMITÊ DE EXPANSÃO</a:t>
            </a:r>
            <a:endParaRPr lang="pt-BR" sz="5400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07484"/>
            <a:ext cx="5112567" cy="455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2376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Ada\Encontro Mendes - 2017\Fotos Escola Sai Vila Isabel - Dia dos Valores Humanos\IMG-20170428-WA00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3389" y="1268760"/>
            <a:ext cx="2893219" cy="4608512"/>
          </a:xfrm>
          <a:prstGeom prst="rect">
            <a:avLst/>
          </a:prstGeom>
          <a:noFill/>
        </p:spPr>
      </p:pic>
      <p:pic>
        <p:nvPicPr>
          <p:cNvPr id="33795" name="Picture 3" descr="C:\Ada\Encontro Mendes - 2017\Fotos Escola Sai Vila Isabel - Dia dos Valores Humanos\IMG-20170428-WA00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412776"/>
            <a:ext cx="2893219" cy="4536504"/>
          </a:xfrm>
          <a:prstGeom prst="rect">
            <a:avLst/>
          </a:prstGeom>
          <a:noFill/>
        </p:spPr>
      </p:pic>
      <p:pic>
        <p:nvPicPr>
          <p:cNvPr id="33796" name="Picture 4" descr="C:\Ada\Encontro Mendes - 2017\Fotos Escola Sai Vila Isabel - Dia dos Valores Humanos\IMG-20170428-WA00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5392" y="1268760"/>
            <a:ext cx="2893219" cy="4680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318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Ada\Encontro Mendes - 2017\Fotos Escola Sai Vila Isabel - Dia dos Valores Humanos\IMG-20170428-WA00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1304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Ada\Encontro Mendes - 2017\Fotos Escola Sai Vila Isabel - Dia dos Valores Humanos\IMG-20170428-WA00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4383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Ada\Encontro Mendes - 2017\Fotos Escola Sai Vila Isabel - Dia dos Valores Humanos\IMG-20170428-WA0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3876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Ada\Encontro Mendes - 2017\Fotos Escola Sai Vila Isabel - Dia dos Valores Humanos\IMG-20170428-WA0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3525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Ada\Encontro Mendes - 2017\Fotos Escola Sai Vila Isabel - Dia dos Valores Humanos\IMG-20170428-WA0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2421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Ada\Encontro Mendes - 2017\Fotos Escola Sai Vila Isabel - Dia dos Valores Humanos\IMG-20170428-WA0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8843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Sérgio\Fotos\Swami\Bhagavad Gita c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2871" y="116632"/>
            <a:ext cx="9252520" cy="6858000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-48575" y="5589240"/>
            <a:ext cx="9132629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Aos Divinos Pés de Lótus do nosso amado Senhor </a:t>
            </a:r>
            <a:r>
              <a:rPr kumimoji="0" lang="pt-BR" sz="2800" b="1" i="0" u="none" strike="noStrike" kern="0" cap="none" spc="0" normalizeH="0" baseline="0" noProof="0" dirty="0" err="1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Sathya</a:t>
            </a:r>
            <a:r>
              <a:rPr kumimoji="0" lang="pt-BR" sz="2800" b="1" i="0" u="none" strike="noStrike" kern="0" cap="none" spc="0" normalizeH="0" baseline="0" noProof="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Sai</a:t>
            </a:r>
          </a:p>
        </p:txBody>
      </p:sp>
    </p:spTree>
    <p:extLst>
      <p:ext uri="{BB962C8B-B14F-4D97-AF65-F5344CB8AC3E}">
        <p14:creationId xmlns="" xmlns:p14="http://schemas.microsoft.com/office/powerpoint/2010/main" val="183476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79512" y="755526"/>
            <a:ext cx="885698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  <a:p>
            <a:r>
              <a:rPr lang="pt-BR" sz="2200" b="1" dirty="0"/>
              <a:t>Mundial: </a:t>
            </a:r>
            <a:r>
              <a:rPr lang="pt-BR" sz="2200" b="1" dirty="0" err="1"/>
              <a:t>Alida</a:t>
            </a:r>
            <a:r>
              <a:rPr lang="pt-BR" sz="2200" b="1" dirty="0"/>
              <a:t> </a:t>
            </a:r>
            <a:r>
              <a:rPr lang="pt-BR" sz="2200" b="1" dirty="0" err="1"/>
              <a:t>Parkes</a:t>
            </a:r>
            <a:r>
              <a:rPr lang="pt-BR" sz="2200" b="1" dirty="0"/>
              <a:t> e Gabriel Tristan</a:t>
            </a:r>
          </a:p>
          <a:p>
            <a:endParaRPr lang="pt-BR" sz="2400" dirty="0"/>
          </a:p>
          <a:p>
            <a:r>
              <a:rPr lang="pt-BR" sz="2400" dirty="0"/>
              <a:t>	</a:t>
            </a:r>
            <a:r>
              <a:rPr lang="pt-BR" sz="2200" b="1" dirty="0"/>
              <a:t>Subcomitês e seus líderes</a:t>
            </a:r>
            <a:r>
              <a:rPr lang="pt-BR" sz="2200" b="1" dirty="0" smtClean="0"/>
              <a:t>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200" dirty="0" smtClean="0"/>
              <a:t>Encontros </a:t>
            </a:r>
            <a:r>
              <a:rPr lang="pt-BR" sz="2200" dirty="0"/>
              <a:t>Públicos 	</a:t>
            </a:r>
            <a:r>
              <a:rPr lang="pt-BR" sz="2200" dirty="0" smtClean="0"/>
              <a:t>              - </a:t>
            </a:r>
            <a:r>
              <a:rPr lang="pt-BR" sz="2200" dirty="0"/>
              <a:t>Leonardo </a:t>
            </a:r>
            <a:r>
              <a:rPr lang="pt-BR" sz="2200" dirty="0" err="1"/>
              <a:t>Gutter</a:t>
            </a:r>
            <a:endParaRPr lang="pt-BR" sz="22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200" dirty="0"/>
              <a:t>Encontros </a:t>
            </a:r>
            <a:r>
              <a:rPr lang="pt-BR" sz="2200" dirty="0" err="1"/>
              <a:t>Multirreligiosos</a:t>
            </a:r>
            <a:r>
              <a:rPr lang="pt-BR" sz="2200" dirty="0"/>
              <a:t> 	- J. </a:t>
            </a:r>
            <a:r>
              <a:rPr lang="pt-BR" sz="2200" dirty="0" err="1"/>
              <a:t>Jegadeesan</a:t>
            </a:r>
            <a:endParaRPr lang="pt-BR" sz="22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200" dirty="0"/>
              <a:t>Caminhada pelos valores 	- </a:t>
            </a:r>
            <a:r>
              <a:rPr lang="pt-BR" sz="2200" dirty="0" err="1"/>
              <a:t>Surinder</a:t>
            </a:r>
            <a:r>
              <a:rPr lang="pt-BR" sz="2200" dirty="0"/>
              <a:t> </a:t>
            </a:r>
            <a:r>
              <a:rPr lang="pt-BR" sz="2200" dirty="0" err="1"/>
              <a:t>Sharma</a:t>
            </a:r>
            <a:endParaRPr lang="pt-BR" sz="22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200" dirty="0"/>
              <a:t>Engajamento Comunitário 	- </a:t>
            </a:r>
            <a:r>
              <a:rPr lang="pt-BR" sz="2200" dirty="0" err="1"/>
              <a:t>Suresh</a:t>
            </a:r>
            <a:r>
              <a:rPr lang="pt-BR" sz="2200" dirty="0"/>
              <a:t> </a:t>
            </a:r>
            <a:r>
              <a:rPr lang="pt-BR" sz="2200" dirty="0" err="1"/>
              <a:t>Govind</a:t>
            </a:r>
            <a:endParaRPr lang="pt-BR" sz="2200" dirty="0"/>
          </a:p>
          <a:p>
            <a:endParaRPr lang="pt-BR" sz="2400" dirty="0"/>
          </a:p>
          <a:p>
            <a:r>
              <a:rPr lang="pt-BR" sz="2400" b="1" dirty="0"/>
              <a:t>Região 23 </a:t>
            </a:r>
            <a:r>
              <a:rPr lang="pt-BR" sz="2000" b="1" dirty="0"/>
              <a:t>(Argentina, Bolívia, Brasil, Chile, Paraguai e Uruguai)</a:t>
            </a:r>
            <a:r>
              <a:rPr lang="pt-BR" sz="2400" b="1" dirty="0"/>
              <a:t>: </a:t>
            </a:r>
            <a:endParaRPr lang="pt-BR" sz="2400" b="1" dirty="0" smtClean="0"/>
          </a:p>
          <a:p>
            <a:r>
              <a:rPr lang="pt-BR" sz="2400" b="1" dirty="0" smtClean="0"/>
              <a:t>Ada Espíndola</a:t>
            </a:r>
          </a:p>
          <a:p>
            <a:r>
              <a:rPr lang="pt-BR" sz="2400" b="1" dirty="0" smtClean="0"/>
              <a:t>Brasil</a:t>
            </a:r>
            <a:r>
              <a:rPr lang="pt-BR" sz="2400" b="1" dirty="0"/>
              <a:t>: </a:t>
            </a:r>
            <a:r>
              <a:rPr lang="pt-BR" sz="2200" b="1" dirty="0" smtClean="0"/>
              <a:t>Coordenação </a:t>
            </a:r>
            <a:r>
              <a:rPr lang="pt-BR" sz="2200" b="1" dirty="0"/>
              <a:t>Nacional: </a:t>
            </a:r>
            <a:r>
              <a:rPr lang="pt-BR" sz="2200" b="1" dirty="0" smtClean="0"/>
              <a:t>Regina Mathias </a:t>
            </a:r>
          </a:p>
          <a:p>
            <a:r>
              <a:rPr lang="pt-BR" sz="2200" b="1" dirty="0" smtClean="0"/>
              <a:t>	Adjunto: Rogério Siqueira</a:t>
            </a:r>
          </a:p>
          <a:p>
            <a:endParaRPr lang="pt-BR" sz="2200" b="1" dirty="0"/>
          </a:p>
          <a:p>
            <a:pPr algn="ctr"/>
            <a:r>
              <a:rPr lang="pt-B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pt-B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o ano dedicado ao Comitê de Expansão na Organização </a:t>
            </a:r>
            <a:r>
              <a:rPr lang="pt-B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!!!</a:t>
            </a:r>
            <a:endParaRPr lang="pt-BR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260648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A Estrutura do Comitê de Expansão ao Público e seus Líderes:</a:t>
            </a:r>
          </a:p>
        </p:txBody>
      </p:sp>
    </p:spTree>
    <p:extLst>
      <p:ext uri="{BB962C8B-B14F-4D97-AF65-F5344CB8AC3E}">
        <p14:creationId xmlns="" xmlns:p14="http://schemas.microsoft.com/office/powerpoint/2010/main" val="351094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71202" y="2708922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i="1" dirty="0" smtClean="0"/>
              <a:t> “</a:t>
            </a:r>
            <a:r>
              <a:rPr lang="pt-B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É fundamental que todos os membros da Organização Sai, começando pelos dirigentes da mesma, compreendam a essência e propósito da Organização Sai.” </a:t>
            </a:r>
            <a:endParaRPr lang="pt-B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71202" y="260648"/>
            <a:ext cx="878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smtClean="0">
                <a:latin typeface="Arial" panose="020B0604020202020204" pitchFamily="34" charset="0"/>
                <a:cs typeface="Arial" panose="020B0604020202020204" pitchFamily="34" charset="0"/>
              </a:rPr>
              <a:t>Por que COMITÊ 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EXPANSÃO?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39552" y="1131869"/>
            <a:ext cx="8300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Sai Baba disse,  na ocasião da VI Conferência Mundial da Organização: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63190" y="4653136"/>
            <a:ext cx="8784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ESTA SAGRADA ORGANIZAÇÃO TEM </a:t>
            </a:r>
          </a:p>
          <a:p>
            <a:pPr algn="ctr"/>
            <a:r>
              <a:rPr lang="pt-BR" sz="2400" b="1" dirty="0" smtClean="0"/>
              <a:t>COMO MOTIVO E META O AMOR.</a:t>
            </a:r>
            <a:endParaRPr lang="pt-BR" sz="2400" b="1" dirty="0"/>
          </a:p>
        </p:txBody>
      </p:sp>
    </p:spTree>
    <p:extLst>
      <p:ext uri="{BB962C8B-B14F-4D97-AF65-F5344CB8AC3E}">
        <p14:creationId xmlns="" xmlns:p14="http://schemas.microsoft.com/office/powerpoint/2010/main" val="251097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5807"/>
            <a:ext cx="3954030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24179" y="116633"/>
            <a:ext cx="7740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 Black" panose="020B0A04020102020204" pitchFamily="34" charset="0"/>
              </a:rPr>
              <a:t>"</a:t>
            </a:r>
            <a:r>
              <a:rPr lang="pt-BR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Sua vida é a Minha </a:t>
            </a:r>
            <a:r>
              <a:rPr lang="pt-BR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Mensagem, e Minha mensagem </a:t>
            </a:r>
            <a:r>
              <a:rPr lang="pt-BR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é o Amor!"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67544" y="1256229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Difundir a mensagem</a:t>
            </a:r>
          </a:p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com ações concretas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79672" y="5733258"/>
            <a:ext cx="4246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Sejamos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 Expansão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do                         Amor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Divino em Ação! 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   </a:t>
            </a:r>
            <a:r>
              <a:rPr lang="pt-BR" b="1" dirty="0"/>
              <a:t> </a:t>
            </a:r>
            <a:r>
              <a:rPr lang="pt-BR" dirty="0"/>
              <a:t>        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50" y="2087224"/>
            <a:ext cx="3651423" cy="342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8406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2080" y="332656"/>
            <a:ext cx="8229600" cy="74868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pt-BR" b="1" dirty="0" smtClean="0">
                <a:latin typeface="Arial Black" panose="020B0A04020102020204" pitchFamily="34" charset="0"/>
              </a:rPr>
              <a:t>Por que participar do Comitê de Expansão?</a:t>
            </a:r>
            <a:endParaRPr lang="pt-BR" b="1" dirty="0"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7504" y="1859340"/>
            <a:ext cx="87849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Trabalhar para o despertar da divindade que somos.</a:t>
            </a:r>
          </a:p>
          <a:p>
            <a:pPr algn="ctr"/>
            <a:endParaRPr lang="pt-BR" sz="2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Ajudar ao próximo  para que também desperte essa divindade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67544" y="4941168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oportunidade de servir e agir no bem é um privilégio que não podemos abrir mão.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815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35696" y="332656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SATHYA SAI SE EXPANDE EM NÓS</a:t>
            </a:r>
            <a:endParaRPr lang="pt-BR" sz="28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827584" y="1412776"/>
            <a:ext cx="741682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Mensagem:</a:t>
            </a:r>
          </a:p>
          <a:p>
            <a:pPr algn="ctr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mansa nosso coração</a:t>
            </a:r>
          </a:p>
          <a:p>
            <a:pPr algn="ctr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Nos torna mais leve</a:t>
            </a:r>
          </a:p>
          <a:p>
            <a:pPr algn="ctr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Nos arranca da arrogância</a:t>
            </a:r>
          </a:p>
          <a:p>
            <a:pPr algn="ctr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Nos tira da acomodação</a:t>
            </a:r>
          </a:p>
          <a:p>
            <a:pPr algn="ctr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Nos transforma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043608" y="4869160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ESSE É O SENTIDO DA VIDA. </a:t>
            </a:r>
          </a:p>
          <a:p>
            <a:pPr algn="ctr"/>
            <a:r>
              <a:rPr lang="pt-BR" sz="2800" b="1" dirty="0" smtClean="0"/>
              <a:t>PRECISA SER ALIMENTADO DIARIAMENTE</a:t>
            </a:r>
            <a:endParaRPr lang="pt-BR" sz="2800" b="1" dirty="0"/>
          </a:p>
        </p:txBody>
      </p:sp>
    </p:spTree>
    <p:extLst>
      <p:ext uri="{BB962C8B-B14F-4D97-AF65-F5344CB8AC3E}">
        <p14:creationId xmlns="" xmlns:p14="http://schemas.microsoft.com/office/powerpoint/2010/main" val="38254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9898" y="116632"/>
            <a:ext cx="8229600" cy="676672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Você disse SIM</a:t>
            </a:r>
            <a:endParaRPr lang="pt-BR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95536" y="1268762"/>
            <a:ext cx="85689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Temos compromisso;  de despertar a consciência e colaborar para que o próximo também desperte.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68866" y="2924944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A MENSAGEM de Sai, não traz um modelo de culto e sim um modelo de comportamento pautado </a:t>
            </a:r>
            <a:r>
              <a:rPr lang="pt-BR" sz="2800" b="1" dirty="0"/>
              <a:t>nos Valores Humanos</a:t>
            </a:r>
            <a:r>
              <a:rPr lang="pt-BR" sz="2800" b="1" dirty="0" smtClean="0"/>
              <a:t>.</a:t>
            </a:r>
            <a:endParaRPr lang="pt-BR" sz="2800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92277" y="4725144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Mensagem de Sai, 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ão é para ser um deleite, um discurso. A mensagem  tem que ser uma vivência.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801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6625"/>
                    </a14:imgEffect>
                    <a14:imgEffect>
                      <a14:brightnessContrast bright="6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" y="-33235"/>
            <a:ext cx="9131990" cy="689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2010" y="0"/>
            <a:ext cx="9131990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vim em benefício de alguma religião em particular.</a:t>
            </a:r>
          </a:p>
          <a:p>
            <a:pPr algn="ctr"/>
            <a:r>
              <a:rPr lang="pt-BR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vim em nenhuma missão de publicidade para qualquer seita, credo ou causa, nem vim reunir seguidores para nenhuma doutrina</a:t>
            </a:r>
            <a:r>
              <a:rPr lang="pt-BR" sz="27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pt-BR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"Vim para acender a chama do Amor em seus corações,</a:t>
            </a:r>
            <a:br>
              <a:rPr lang="pt-BR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que ela brilhe dia a dia com mais esplendor.</a:t>
            </a:r>
          </a:p>
          <a:p>
            <a:pPr algn="ctr"/>
            <a:r>
              <a:rPr lang="pt-BR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7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Vim </a:t>
            </a:r>
            <a:r>
              <a:rPr lang="pt-BR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falar-lhes desta Fé Unitária Universal, deste Princípio Divino, deste Caminho de Amor, desta Ação de Amor, deste Dever de Amor, desta Obrigação de Amor."</a:t>
            </a:r>
          </a:p>
          <a:p>
            <a:pPr algn="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Sathya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Sai Baba</a:t>
            </a:r>
            <a:endParaRPr lang="pt-BR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124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813" y="-4032250"/>
            <a:ext cx="12193588" cy="149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6153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1210</TotalTime>
  <Words>260</Words>
  <Application>Microsoft Office PowerPoint</Application>
  <PresentationFormat>On-screen Show (4:3)</PresentationFormat>
  <Paragraphs>50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Regina Mathias</dc:creator>
  <cp:lastModifiedBy>Fernanda Medeiros</cp:lastModifiedBy>
  <cp:revision>79</cp:revision>
  <dcterms:created xsi:type="dcterms:W3CDTF">2017-06-08T07:02:44Z</dcterms:created>
  <dcterms:modified xsi:type="dcterms:W3CDTF">2018-04-23T23:08:07Z</dcterms:modified>
</cp:coreProperties>
</file>