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2BAD93-689A-4EC3-B8EE-802EAABE6D92}" v="20" dt="2019-05-10T12:51:33.2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-126" y="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ão Paulo Pires das Neves" userId="56ed5e3cc7f151eb" providerId="LiveId" clId="{422BAD93-689A-4EC3-B8EE-802EAABE6D92}"/>
    <pc:docChg chg="undo custSel addSld delSld modSld modMainMaster">
      <pc:chgData name="João Paulo Pires das Neves" userId="56ed5e3cc7f151eb" providerId="LiveId" clId="{422BAD93-689A-4EC3-B8EE-802EAABE6D92}" dt="2019-05-10T12:51:33.279" v="412"/>
      <pc:docMkLst>
        <pc:docMk/>
      </pc:docMkLst>
      <pc:sldChg chg="modSp add">
        <pc:chgData name="João Paulo Pires das Neves" userId="56ed5e3cc7f151eb" providerId="LiveId" clId="{422BAD93-689A-4EC3-B8EE-802EAABE6D92}" dt="2019-05-06T14:53:35.363" v="381" actId="242"/>
        <pc:sldMkLst>
          <pc:docMk/>
          <pc:sldMk cId="589106140" sldId="257"/>
        </pc:sldMkLst>
        <pc:spChg chg="mod">
          <ac:chgData name="João Paulo Pires das Neves" userId="56ed5e3cc7f151eb" providerId="LiveId" clId="{422BAD93-689A-4EC3-B8EE-802EAABE6D92}" dt="2019-05-06T14:53:35.363" v="381" actId="242"/>
          <ac:spMkLst>
            <pc:docMk/>
            <pc:sldMk cId="589106140" sldId="257"/>
            <ac:spMk id="2" creationId="{19D2F753-3436-4C28-96B8-C8D9FD77447A}"/>
          </ac:spMkLst>
        </pc:spChg>
        <pc:spChg chg="mod">
          <ac:chgData name="João Paulo Pires das Neves" userId="56ed5e3cc7f151eb" providerId="LiveId" clId="{422BAD93-689A-4EC3-B8EE-802EAABE6D92}" dt="2019-05-06T14:33:44.447" v="247" actId="20577"/>
          <ac:spMkLst>
            <pc:docMk/>
            <pc:sldMk cId="589106140" sldId="257"/>
            <ac:spMk id="3" creationId="{50B701EC-8F86-4482-9671-6D8536359A2F}"/>
          </ac:spMkLst>
        </pc:spChg>
      </pc:sldChg>
      <pc:sldChg chg="modSp add">
        <pc:chgData name="João Paulo Pires das Neves" userId="56ed5e3cc7f151eb" providerId="LiveId" clId="{422BAD93-689A-4EC3-B8EE-802EAABE6D92}" dt="2019-05-06T14:53:18.392" v="380" actId="20577"/>
        <pc:sldMkLst>
          <pc:docMk/>
          <pc:sldMk cId="509507094" sldId="258"/>
        </pc:sldMkLst>
        <pc:spChg chg="mod">
          <ac:chgData name="João Paulo Pires das Neves" userId="56ed5e3cc7f151eb" providerId="LiveId" clId="{422BAD93-689A-4EC3-B8EE-802EAABE6D92}" dt="2019-05-06T14:52:11.092" v="289" actId="122"/>
          <ac:spMkLst>
            <pc:docMk/>
            <pc:sldMk cId="509507094" sldId="258"/>
            <ac:spMk id="2" creationId="{2EA262C8-D4AA-46FE-BFE1-BA0679D281CF}"/>
          </ac:spMkLst>
        </pc:spChg>
        <pc:spChg chg="mod">
          <ac:chgData name="João Paulo Pires das Neves" userId="56ed5e3cc7f151eb" providerId="LiveId" clId="{422BAD93-689A-4EC3-B8EE-802EAABE6D92}" dt="2019-05-06T14:53:18.392" v="380" actId="20577"/>
          <ac:spMkLst>
            <pc:docMk/>
            <pc:sldMk cId="509507094" sldId="258"/>
            <ac:spMk id="3" creationId="{94ED1ECC-FBB3-4926-91D1-AC7C745AAD30}"/>
          </ac:spMkLst>
        </pc:spChg>
      </pc:sldChg>
      <pc:sldMasterChg chg="modSldLayout">
        <pc:chgData name="João Paulo Pires das Neves" userId="56ed5e3cc7f151eb" providerId="LiveId" clId="{422BAD93-689A-4EC3-B8EE-802EAABE6D92}" dt="2019-05-10T12:51:33.279" v="412"/>
        <pc:sldMasterMkLst>
          <pc:docMk/>
          <pc:sldMasterMk cId="0" sldId="2147483648"/>
        </pc:sldMasterMkLst>
        <pc:sldLayoutChg chg="addSp delSp modSp">
          <pc:chgData name="João Paulo Pires das Neves" userId="56ed5e3cc7f151eb" providerId="LiveId" clId="{422BAD93-689A-4EC3-B8EE-802EAABE6D92}" dt="2019-05-10T12:46:59.364" v="403"/>
          <pc:sldLayoutMkLst>
            <pc:docMk/>
            <pc:sldMasterMk cId="0" sldId="2147483648"/>
            <pc:sldLayoutMk cId="0" sldId="2147483649"/>
          </pc:sldLayoutMkLst>
          <pc:spChg chg="mod">
            <ac:chgData name="João Paulo Pires das Neves" userId="56ed5e3cc7f151eb" providerId="LiveId" clId="{422BAD93-689A-4EC3-B8EE-802EAABE6D92}" dt="2019-05-06T14:53:54.442" v="383" actId="122"/>
            <ac:spMkLst>
              <pc:docMk/>
              <pc:sldMasterMk cId="0" sldId="2147483648"/>
              <pc:sldLayoutMk cId="0" sldId="2147483649"/>
              <ac:spMk id="2" creationId="{00000000-0000-0000-0000-000000000000}"/>
            </ac:spMkLst>
          </pc:spChg>
          <pc:spChg chg="mod">
            <ac:chgData name="João Paulo Pires das Neves" userId="56ed5e3cc7f151eb" providerId="LiveId" clId="{422BAD93-689A-4EC3-B8EE-802EAABE6D92}" dt="2019-05-06T14:53:58.483" v="384" actId="122"/>
            <ac:spMkLst>
              <pc:docMk/>
              <pc:sldMasterMk cId="0" sldId="2147483648"/>
              <pc:sldLayoutMk cId="0" sldId="2147483649"/>
              <ac:spMk id="3" creationId="{00000000-0000-0000-0000-000000000000}"/>
            </ac:spMkLst>
          </pc:spChg>
          <pc:picChg chg="add del mod">
            <ac:chgData name="João Paulo Pires das Neves" userId="56ed5e3cc7f151eb" providerId="LiveId" clId="{422BAD93-689A-4EC3-B8EE-802EAABE6D92}" dt="2019-05-10T12:46:27.473" v="392" actId="931"/>
            <ac:picMkLst>
              <pc:docMk/>
              <pc:sldMasterMk cId="0" sldId="2147483648"/>
              <pc:sldLayoutMk cId="0" sldId="2147483649"/>
              <ac:picMk id="9" creationId="{5ACCEC3A-CE9B-444E-9303-F82D1E323D69}"/>
            </ac:picMkLst>
          </pc:picChg>
          <pc:picChg chg="add del mod">
            <ac:chgData name="João Paulo Pires das Neves" userId="56ed5e3cc7f151eb" providerId="LiveId" clId="{422BAD93-689A-4EC3-B8EE-802EAABE6D92}" dt="2019-05-10T12:46:56.356" v="401"/>
            <ac:picMkLst>
              <pc:docMk/>
              <pc:sldMasterMk cId="0" sldId="2147483648"/>
              <pc:sldLayoutMk cId="0" sldId="2147483649"/>
              <ac:picMk id="12" creationId="{B3891E6A-9AA3-424B-A038-39DC126DB759}"/>
            </ac:picMkLst>
          </pc:picChg>
          <pc:picChg chg="add">
            <ac:chgData name="João Paulo Pires das Neves" userId="56ed5e3cc7f151eb" providerId="LiveId" clId="{422BAD93-689A-4EC3-B8EE-802EAABE6D92}" dt="2019-05-10T12:46:59.364" v="403"/>
            <ac:picMkLst>
              <pc:docMk/>
              <pc:sldMasterMk cId="0" sldId="2147483648"/>
              <pc:sldLayoutMk cId="0" sldId="2147483649"/>
              <ac:picMk id="15" creationId="{B9F1BA33-46A5-4295-B7C2-8A3F4A13180D}"/>
            </ac:picMkLst>
          </pc:picChg>
          <pc:picChg chg="del">
            <ac:chgData name="João Paulo Pires das Neves" userId="56ed5e3cc7f151eb" providerId="LiveId" clId="{422BAD93-689A-4EC3-B8EE-802EAABE6D92}" dt="2019-05-10T12:46:57.822" v="402" actId="478"/>
            <ac:picMkLst>
              <pc:docMk/>
              <pc:sldMasterMk cId="0" sldId="2147483648"/>
              <pc:sldLayoutMk cId="0" sldId="2147483649"/>
              <ac:picMk id="17" creationId="{2DCF7DCB-C8E1-430C-9D13-68D6F0539927}"/>
            </ac:picMkLst>
          </pc:picChg>
        </pc:sldLayoutChg>
        <pc:sldLayoutChg chg="addSp delSp modSp">
          <pc:chgData name="João Paulo Pires das Neves" userId="56ed5e3cc7f151eb" providerId="LiveId" clId="{422BAD93-689A-4EC3-B8EE-802EAABE6D92}" dt="2019-05-10T12:47:20.363" v="410"/>
          <pc:sldLayoutMkLst>
            <pc:docMk/>
            <pc:sldMasterMk cId="0" sldId="2147483648"/>
            <pc:sldLayoutMk cId="0" sldId="2147483650"/>
          </pc:sldLayoutMkLst>
          <pc:spChg chg="mod">
            <ac:chgData name="João Paulo Pires das Neves" userId="56ed5e3cc7f151eb" providerId="LiveId" clId="{422BAD93-689A-4EC3-B8EE-802EAABE6D92}" dt="2019-05-06T14:53:48.826" v="382" actId="242"/>
            <ac:spMkLst>
              <pc:docMk/>
              <pc:sldMasterMk cId="0" sldId="2147483648"/>
              <pc:sldLayoutMk cId="0" sldId="2147483650"/>
              <ac:spMk id="2" creationId="{00000000-0000-0000-0000-000000000000}"/>
            </ac:spMkLst>
          </pc:spChg>
          <pc:picChg chg="del">
            <ac:chgData name="João Paulo Pires das Neves" userId="56ed5e3cc7f151eb" providerId="LiveId" clId="{422BAD93-689A-4EC3-B8EE-802EAABE6D92}" dt="2019-05-10T12:47:19.471" v="409" actId="478"/>
            <ac:picMkLst>
              <pc:docMk/>
              <pc:sldMasterMk cId="0" sldId="2147483648"/>
              <pc:sldLayoutMk cId="0" sldId="2147483650"/>
              <ac:picMk id="9" creationId="{DECD1B73-6E65-49FB-9B31-006F9D5022CC}"/>
            </ac:picMkLst>
          </pc:picChg>
          <pc:picChg chg="add del mod">
            <ac:chgData name="João Paulo Pires das Neves" userId="56ed5e3cc7f151eb" providerId="LiveId" clId="{422BAD93-689A-4EC3-B8EE-802EAABE6D92}" dt="2019-05-10T12:47:18.088" v="408"/>
            <ac:picMkLst>
              <pc:docMk/>
              <pc:sldMasterMk cId="0" sldId="2147483648"/>
              <pc:sldLayoutMk cId="0" sldId="2147483650"/>
              <ac:picMk id="10" creationId="{0E8666EA-C952-44F6-9141-6663D5DC0E91}"/>
            </ac:picMkLst>
          </pc:picChg>
          <pc:picChg chg="add">
            <ac:chgData name="João Paulo Pires das Neves" userId="56ed5e3cc7f151eb" providerId="LiveId" clId="{422BAD93-689A-4EC3-B8EE-802EAABE6D92}" dt="2019-05-10T12:47:20.363" v="410"/>
            <ac:picMkLst>
              <pc:docMk/>
              <pc:sldMasterMk cId="0" sldId="2147483648"/>
              <pc:sldLayoutMk cId="0" sldId="2147483650"/>
              <ac:picMk id="12" creationId="{B521A9FE-BE27-429F-A697-CD205C17A7F8}"/>
            </ac:picMkLst>
          </pc:picChg>
        </pc:sldLayoutChg>
        <pc:sldLayoutChg chg="addSp delSp modSp">
          <pc:chgData name="João Paulo Pires das Neves" userId="56ed5e3cc7f151eb" providerId="LiveId" clId="{422BAD93-689A-4EC3-B8EE-802EAABE6D92}" dt="2019-05-10T12:51:33.279" v="412"/>
          <pc:sldLayoutMkLst>
            <pc:docMk/>
            <pc:sldMasterMk cId="0" sldId="2147483648"/>
            <pc:sldLayoutMk cId="0" sldId="2147483652"/>
          </pc:sldLayoutMkLst>
          <pc:spChg chg="mod">
            <ac:chgData name="João Paulo Pires das Neves" userId="56ed5e3cc7f151eb" providerId="LiveId" clId="{422BAD93-689A-4EC3-B8EE-802EAABE6D92}" dt="2019-05-06T14:54:04.841" v="385" actId="242"/>
            <ac:spMkLst>
              <pc:docMk/>
              <pc:sldMasterMk cId="0" sldId="2147483648"/>
              <pc:sldLayoutMk cId="0" sldId="2147483652"/>
              <ac:spMk id="2" creationId="{00000000-0000-0000-0000-000000000000}"/>
            </ac:spMkLst>
          </pc:spChg>
          <pc:picChg chg="del">
            <ac:chgData name="João Paulo Pires das Neves" userId="56ed5e3cc7f151eb" providerId="LiveId" clId="{422BAD93-689A-4EC3-B8EE-802EAABE6D92}" dt="2019-05-10T12:51:32.501" v="411" actId="478"/>
            <ac:picMkLst>
              <pc:docMk/>
              <pc:sldMasterMk cId="0" sldId="2147483648"/>
              <pc:sldLayoutMk cId="0" sldId="2147483652"/>
              <ac:picMk id="10" creationId="{6EFFDAAD-BC15-437F-90C1-D56DDEA3B999}"/>
            </ac:picMkLst>
          </pc:picChg>
          <pc:picChg chg="add">
            <ac:chgData name="João Paulo Pires das Neves" userId="56ed5e3cc7f151eb" providerId="LiveId" clId="{422BAD93-689A-4EC3-B8EE-802EAABE6D92}" dt="2019-05-10T12:51:33.279" v="412"/>
            <ac:picMkLst>
              <pc:docMk/>
              <pc:sldMasterMk cId="0" sldId="2147483648"/>
              <pc:sldLayoutMk cId="0" sldId="2147483652"/>
              <ac:picMk id="11" creationId="{AD5F72B3-8673-43DF-A891-5D9747E56BAF}"/>
            </ac:picMkLst>
          </pc:pic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9C0C3D6B-6BCB-4B41-901D-63702BB8A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94" b="36599"/>
          <a:stretch/>
        </p:blipFill>
        <p:spPr>
          <a:xfrm>
            <a:off x="0" y="0"/>
            <a:ext cx="12192000" cy="4895146"/>
          </a:xfrm>
          <a:prstGeom prst="rect">
            <a:avLst/>
          </a:prstGeom>
        </p:spPr>
      </p:pic>
      <p:sp>
        <p:nvSpPr>
          <p:cNvPr id="11" name="Freeform 6"/>
          <p:cNvSpPr/>
          <p:nvPr/>
        </p:nvSpPr>
        <p:spPr bwMode="auto">
          <a:xfrm>
            <a:off x="0" y="-7202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blipFill dpi="0" rotWithShape="1">
            <a:blip r:embed="rId3">
              <a:alphaModFix amt="80000"/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srcRect/>
            <a:tile tx="0" ty="0" sx="100000" sy="100000" flip="none" algn="tl"/>
          </a:blipFill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 algn="ctr">
              <a:defRPr sz="5400"/>
            </a:lvl1pPr>
          </a:lstStyle>
          <a:p>
            <a:r>
              <a:rPr lang="pt-BR" dirty="0"/>
              <a:t>Esse é o Slide de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/>
              <a:t>Use este slide como CAPA de sua Apresentação, use o slide seguinte para o </a:t>
            </a:r>
            <a:r>
              <a:rPr lang="pt-BR" sz="2400" b="1" dirty="0"/>
              <a:t>conteúdo</a:t>
            </a:r>
            <a:r>
              <a:rPr lang="pt-BR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6/18/2019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pic>
        <p:nvPicPr>
          <p:cNvPr id="16" name="Imagem 15" descr="Uma imagem contendo texto&#10;&#10;Descrição gerada automaticamente">
            <a:extLst>
              <a:ext uri="{FF2B5EF4-FFF2-40B4-BE49-F238E27FC236}">
                <a16:creationId xmlns:a16="http://schemas.microsoft.com/office/drawing/2014/main" xmlns="" id="{6F6D127F-0ACC-4172-83E9-4419FBC77E6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9999" y="250741"/>
            <a:ext cx="2171948" cy="2171948"/>
          </a:xfrm>
          <a:prstGeom prst="rect">
            <a:avLst/>
          </a:prstGeom>
        </p:spPr>
      </p:pic>
      <p:pic>
        <p:nvPicPr>
          <p:cNvPr id="15" name="Imagem 14" descr="Uma imagem contendo texto&#10;&#10;Descrição gerada automaticamente">
            <a:extLst>
              <a:ext uri="{FF2B5EF4-FFF2-40B4-BE49-F238E27FC236}">
                <a16:creationId xmlns:a16="http://schemas.microsoft.com/office/drawing/2014/main" xmlns="" id="{B9F1BA33-46A5-4295-B7C2-8A3F4A1318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02687" y="144473"/>
            <a:ext cx="3684314" cy="24838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9897" y="451513"/>
            <a:ext cx="6990472" cy="99862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 dirty="0"/>
              <a:t>COLOQUE O TÍTULO AQUI TAMBÉM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6/18/2019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pic>
        <p:nvPicPr>
          <p:cNvPr id="8" name="Imagem 7" descr="Uma imagem contendo texto&#10;&#10;Descrição gerada automaticamente">
            <a:extLst>
              <a:ext uri="{FF2B5EF4-FFF2-40B4-BE49-F238E27FC236}">
                <a16:creationId xmlns:a16="http://schemas.microsoft.com/office/drawing/2014/main" xmlns="" id="{EA0C2B8C-5394-405B-A6D5-5973D74910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41509" y="326404"/>
            <a:ext cx="1345596" cy="1345596"/>
          </a:xfrm>
          <a:prstGeom prst="rect">
            <a:avLst/>
          </a:prstGeom>
        </p:spPr>
      </p:pic>
      <p:pic>
        <p:nvPicPr>
          <p:cNvPr id="12" name="Imagem 11" descr="Uma imagem contendo texto&#10;&#10;Descrição gerada automaticamente">
            <a:extLst>
              <a:ext uri="{FF2B5EF4-FFF2-40B4-BE49-F238E27FC236}">
                <a16:creationId xmlns:a16="http://schemas.microsoft.com/office/drawing/2014/main" xmlns="" id="{B521A9FE-BE27-429F-A697-CD205C17A7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14358" y="279153"/>
            <a:ext cx="2314158" cy="15601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6950368" cy="9704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6/18/2019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pic>
        <p:nvPicPr>
          <p:cNvPr id="9" name="Imagem 8" descr="Uma imagem contendo texto&#10;&#10;Descrição gerada automaticamente">
            <a:extLst>
              <a:ext uri="{FF2B5EF4-FFF2-40B4-BE49-F238E27FC236}">
                <a16:creationId xmlns:a16="http://schemas.microsoft.com/office/drawing/2014/main" xmlns="" id="{930F5B8B-23D6-4483-99B8-750CAA0859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41509" y="326404"/>
            <a:ext cx="1345596" cy="1345596"/>
          </a:xfrm>
          <a:prstGeom prst="rect">
            <a:avLst/>
          </a:prstGeom>
        </p:spPr>
      </p:pic>
      <p:pic>
        <p:nvPicPr>
          <p:cNvPr id="11" name="Imagem 10" descr="Uma imagem contendo texto&#10;&#10;Descrição gerada automaticamente">
            <a:extLst>
              <a:ext uri="{FF2B5EF4-FFF2-40B4-BE49-F238E27FC236}">
                <a16:creationId xmlns:a16="http://schemas.microsoft.com/office/drawing/2014/main" xmlns="" id="{AD5F72B3-8673-43DF-A891-5D9747E56B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14358" y="279153"/>
            <a:ext cx="2314158" cy="1560149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6/18/2019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EA262C8-D4AA-46FE-BFE1-BA0679D281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t-BR" sz="5000" dirty="0" smtClean="0"/>
              <a:t>COORDENAÇÃO NACIONAL DE JOVENS ADULTOS SATHYA SAI</a:t>
            </a:r>
            <a:endParaRPr lang="pt-BR" sz="50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94ED1ECC-FBB3-4926-91D1-AC7C745AAD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pt-BR" sz="2400" dirty="0" smtClean="0"/>
              <a:t>CONSELHO CENTRAL DO BRASIL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50950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D2F753-3436-4C28-96B8-C8D9FD774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pt-BR" sz="2800" dirty="0" smtClean="0">
                <a:solidFill>
                  <a:schemeClr val="tx1"/>
                </a:solidFill>
                <a:cs typeface="Simplified Arabic" pitchFamily="18" charset="-78"/>
              </a:rPr>
              <a:t>CHEGANDO AOS JOVENS</a:t>
            </a: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0B701EC-8F86-4482-9671-6D8536359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2186980"/>
            <a:ext cx="11249025" cy="4798619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endParaRPr lang="pt-BR" sz="1100" dirty="0"/>
          </a:p>
          <a:p>
            <a:pPr algn="just"/>
            <a:r>
              <a:rPr lang="pt-BR" sz="2300" b="1" dirty="0" smtClean="0"/>
              <a:t>REDES SOCIAIS</a:t>
            </a:r>
            <a:r>
              <a:rPr lang="pt-BR" sz="2300" dirty="0" smtClean="0"/>
              <a:t> (</a:t>
            </a:r>
            <a:r>
              <a:rPr lang="pt-BR" sz="2300" dirty="0" err="1" smtClean="0"/>
              <a:t>Facebook</a:t>
            </a:r>
            <a:r>
              <a:rPr lang="pt-BR" sz="2300" dirty="0" smtClean="0"/>
              <a:t>, </a:t>
            </a:r>
            <a:r>
              <a:rPr lang="pt-BR" sz="2300" dirty="0" err="1" smtClean="0"/>
              <a:t>Instagram</a:t>
            </a:r>
            <a:r>
              <a:rPr lang="pt-BR" sz="2300" dirty="0" smtClean="0"/>
              <a:t> e </a:t>
            </a:r>
            <a:r>
              <a:rPr lang="pt-BR" sz="2300" dirty="0" err="1" smtClean="0"/>
              <a:t>Whatsapp</a:t>
            </a:r>
            <a:r>
              <a:rPr lang="pt-BR" sz="2300" dirty="0" smtClean="0"/>
              <a:t>)</a:t>
            </a:r>
            <a:endParaRPr lang="pt-BR" sz="2300" dirty="0"/>
          </a:p>
          <a:p>
            <a:pPr marL="0" indent="0">
              <a:buNone/>
            </a:pPr>
            <a:r>
              <a:rPr lang="pt-BR" sz="2300" dirty="0"/>
              <a:t>	</a:t>
            </a:r>
            <a:endParaRPr lang="pt-BR" sz="2300" dirty="0" smtClean="0"/>
          </a:p>
          <a:p>
            <a:pPr marL="0" indent="0">
              <a:buNone/>
            </a:pPr>
            <a:r>
              <a:rPr lang="pt-BR" sz="2300" dirty="0" smtClean="0"/>
              <a:t>Sai </a:t>
            </a:r>
            <a:r>
              <a:rPr lang="pt-BR" sz="2300" dirty="0"/>
              <a:t>Young </a:t>
            </a:r>
            <a:r>
              <a:rPr lang="pt-BR" sz="2300" dirty="0" err="1"/>
              <a:t>Adults</a:t>
            </a:r>
            <a:endParaRPr lang="pt-BR" sz="2300" dirty="0"/>
          </a:p>
          <a:p>
            <a:pPr marL="0" indent="0">
              <a:buNone/>
            </a:pPr>
            <a:r>
              <a:rPr lang="pt-BR" sz="2300" dirty="0"/>
              <a:t>	@</a:t>
            </a:r>
            <a:r>
              <a:rPr lang="pt-BR" sz="2300" dirty="0" err="1" smtClean="0"/>
              <a:t>saiyoungadults</a:t>
            </a:r>
            <a:endParaRPr lang="pt-BR" sz="2300" dirty="0" smtClean="0"/>
          </a:p>
          <a:p>
            <a:pPr marL="0" indent="0">
              <a:buNone/>
            </a:pPr>
            <a:endParaRPr lang="pt-BR" sz="2300" dirty="0"/>
          </a:p>
          <a:p>
            <a:pPr marL="0" indent="0">
              <a:buNone/>
            </a:pPr>
            <a:r>
              <a:rPr lang="pt-BR" sz="2300" dirty="0"/>
              <a:t>	</a:t>
            </a:r>
            <a:r>
              <a:rPr lang="pt-BR" sz="2300" dirty="0" err="1"/>
              <a:t>Jóvenes</a:t>
            </a:r>
            <a:r>
              <a:rPr lang="pt-BR" sz="2300" dirty="0"/>
              <a:t> Adultos Sai, Zona 2B</a:t>
            </a:r>
          </a:p>
          <a:p>
            <a:pPr marL="0" indent="0">
              <a:buNone/>
            </a:pPr>
            <a:r>
              <a:rPr lang="pt-BR" sz="2300" dirty="0"/>
              <a:t>	@</a:t>
            </a:r>
            <a:r>
              <a:rPr lang="pt-BR" sz="2300" dirty="0" err="1" smtClean="0"/>
              <a:t>jovenesadultossai</a:t>
            </a:r>
            <a:endParaRPr lang="pt-BR" sz="2300" dirty="0" smtClean="0"/>
          </a:p>
          <a:p>
            <a:pPr marL="0" indent="0">
              <a:buNone/>
            </a:pPr>
            <a:endParaRPr lang="pt-BR" sz="2300" dirty="0"/>
          </a:p>
          <a:p>
            <a:pPr marL="0" indent="0">
              <a:buNone/>
            </a:pPr>
            <a:r>
              <a:rPr lang="pt-BR" sz="2300" dirty="0"/>
              <a:t>	! Um </a:t>
            </a:r>
            <a:r>
              <a:rPr lang="pt-BR" sz="2300" dirty="0" err="1"/>
              <a:t>sOMos</a:t>
            </a:r>
            <a:r>
              <a:rPr lang="pt-BR" sz="2300" dirty="0"/>
              <a:t> um !</a:t>
            </a:r>
          </a:p>
          <a:p>
            <a:pPr marL="0" indent="0">
              <a:buNone/>
            </a:pPr>
            <a:r>
              <a:rPr lang="pt-BR" sz="2300" dirty="0"/>
              <a:t>	Grupo de </a:t>
            </a:r>
            <a:r>
              <a:rPr lang="pt-BR" sz="2300" dirty="0" err="1"/>
              <a:t>Whatsapp</a:t>
            </a:r>
            <a:r>
              <a:rPr lang="pt-BR" sz="2300" dirty="0"/>
              <a:t> para jovens do Brasil</a:t>
            </a:r>
          </a:p>
          <a:p>
            <a:pPr marL="0" indent="0">
              <a:buNone/>
            </a:pPr>
            <a:endParaRPr lang="pt-BR" sz="2300" dirty="0"/>
          </a:p>
          <a:p>
            <a:pPr marL="0" indent="0">
              <a:buNone/>
            </a:pPr>
            <a:r>
              <a:rPr lang="pt-BR" sz="2300" dirty="0"/>
              <a:t>	Principais veículos de comunicação com os jovens: comunicados, divulgação de atividades, projetos, serviço. Ferramentas de motivação e inspiração. Divulguem!</a:t>
            </a:r>
          </a:p>
          <a:p>
            <a:pPr marL="0" indent="0">
              <a:buNone/>
            </a:pPr>
            <a:endParaRPr lang="pt-BR" dirty="0"/>
          </a:p>
          <a:p>
            <a:pPr marL="0" indent="0" algn="just">
              <a:buNone/>
            </a:pPr>
            <a:endParaRPr lang="pt-BR" dirty="0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102" y="3753558"/>
            <a:ext cx="1052736" cy="105273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361" y="2466753"/>
            <a:ext cx="1170477" cy="118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70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D2F753-3436-4C28-96B8-C8D9FD774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896" y="451513"/>
            <a:ext cx="7002503" cy="998621"/>
          </a:xfrm>
        </p:spPr>
        <p:txBody>
          <a:bodyPr anchor="ctr"/>
          <a:lstStyle/>
          <a:p>
            <a:r>
              <a:rPr lang="pt-BR" sz="2800" dirty="0">
                <a:solidFill>
                  <a:schemeClr val="tx1"/>
                </a:solidFill>
                <a:cs typeface="Simplified Arabic" pitchFamily="18" charset="-78"/>
              </a:rPr>
              <a:t>COORDENAÇÃO </a:t>
            </a:r>
            <a:r>
              <a:rPr lang="pt-BR" sz="2800" dirty="0" smtClean="0">
                <a:solidFill>
                  <a:schemeClr val="tx1"/>
                </a:solidFill>
                <a:cs typeface="Simplified Arabic" pitchFamily="18" charset="-78"/>
              </a:rPr>
              <a:t>NACIONAL DE JOVENS ADULTOS SATHYA SAI</a:t>
            </a: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0B701EC-8F86-4482-9671-6D8536359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639" y="5411984"/>
            <a:ext cx="11249025" cy="11802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t-BR" sz="1100" dirty="0"/>
          </a:p>
          <a:p>
            <a:pPr marL="0" indent="0" algn="ctr">
              <a:buNone/>
            </a:pPr>
            <a:r>
              <a:rPr lang="pt-BR" sz="3600" b="1" dirty="0" smtClean="0"/>
              <a:t>OM SAI RAM</a:t>
            </a:r>
            <a:endParaRPr lang="pt-BR" sz="3600" dirty="0"/>
          </a:p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12" y="5171542"/>
            <a:ext cx="1133575" cy="113357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008" y="5124903"/>
            <a:ext cx="1170477" cy="118021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687" y="2314917"/>
            <a:ext cx="29083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9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D2F753-3436-4C28-96B8-C8D9FD774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pt-BR" sz="2800" dirty="0">
                <a:solidFill>
                  <a:schemeClr val="tx1"/>
                </a:solidFill>
                <a:cs typeface="Simplified Arabic" pitchFamily="18" charset="-78"/>
              </a:rPr>
              <a:t>COORDENAÇÃO NACIONAL E A COORDENAÇÃO INTERNACIONAL </a:t>
            </a:r>
            <a:r>
              <a:rPr lang="pt-BR" sz="2800" dirty="0" smtClean="0">
                <a:solidFill>
                  <a:schemeClr val="tx1"/>
                </a:solidFill>
                <a:cs typeface="Simplified Arabic" pitchFamily="18" charset="-78"/>
              </a:rPr>
              <a:t/>
            </a:r>
            <a:br>
              <a:rPr lang="pt-BR" sz="2800" dirty="0" smtClean="0">
                <a:solidFill>
                  <a:schemeClr val="tx1"/>
                </a:solidFill>
                <a:cs typeface="Simplified Arabic" pitchFamily="18" charset="-78"/>
              </a:rPr>
            </a:br>
            <a:r>
              <a:rPr lang="pt-BR" sz="2800" dirty="0" smtClean="0">
                <a:solidFill>
                  <a:schemeClr val="tx1"/>
                </a:solidFill>
                <a:cs typeface="Simplified Arabic" pitchFamily="18" charset="-78"/>
              </a:rPr>
              <a:t>DE </a:t>
            </a:r>
            <a:r>
              <a:rPr lang="pt-BR" sz="2800" dirty="0">
                <a:solidFill>
                  <a:schemeClr val="tx1"/>
                </a:solidFill>
                <a:cs typeface="Simplified Arabic" pitchFamily="18" charset="-78"/>
              </a:rPr>
              <a:t>JOVENS ADULTOS</a:t>
            </a: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0B701EC-8F86-4482-9671-6D8536359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2362201"/>
            <a:ext cx="11249025" cy="3600450"/>
          </a:xfrm>
        </p:spPr>
        <p:txBody>
          <a:bodyPr>
            <a:normAutofit/>
          </a:bodyPr>
          <a:lstStyle/>
          <a:p>
            <a:pPr algn="just"/>
            <a:r>
              <a:rPr lang="pt-BR" b="1" dirty="0" smtClean="0"/>
              <a:t>CHAMADA </a:t>
            </a:r>
            <a:r>
              <a:rPr lang="pt-BR" b="1" dirty="0"/>
              <a:t>GLOBAL </a:t>
            </a:r>
            <a:r>
              <a:rPr lang="pt-BR" b="1" dirty="0" smtClean="0"/>
              <a:t>MENSAL DO </a:t>
            </a:r>
            <a:r>
              <a:rPr lang="pt-BR" b="1" dirty="0"/>
              <a:t>COMITÊ INTERNACIONAL DE JOVENS ADULTOS</a:t>
            </a:r>
          </a:p>
          <a:p>
            <a:pPr marL="0" indent="0" algn="just">
              <a:buNone/>
            </a:pPr>
            <a:r>
              <a:rPr lang="pt-BR" dirty="0"/>
              <a:t>	Envio de relatórios mensais com as atividades desenvolvidas pelos jovens ou com a participação destes em todo território nacional para a coordenação zonal montar a apresentação que é incluída na chamada </a:t>
            </a:r>
            <a:r>
              <a:rPr lang="pt-BR" dirty="0" smtClean="0"/>
              <a:t>global;</a:t>
            </a:r>
            <a:endParaRPr lang="pt-BR" dirty="0"/>
          </a:p>
          <a:p>
            <a:pPr marL="0" indent="0" algn="just">
              <a:buNone/>
            </a:pPr>
            <a:endParaRPr lang="pt-BR" dirty="0"/>
          </a:p>
          <a:p>
            <a:pPr algn="just"/>
            <a:r>
              <a:rPr lang="pt-BR" b="1" dirty="0"/>
              <a:t>CONSTANTE CONTATO COM A COORDENAÇÃO ZONAL E DEMAIS COORDENADORES NACIONAIS DE TODA A ZONA 2B</a:t>
            </a:r>
          </a:p>
          <a:p>
            <a:pPr marL="0" indent="0" algn="just">
              <a:buNone/>
            </a:pPr>
            <a:r>
              <a:rPr lang="pt-BR" dirty="0"/>
              <a:t>	Troca de experiências e </a:t>
            </a:r>
            <a:r>
              <a:rPr lang="pt-BR" dirty="0" smtClean="0"/>
              <a:t>aprendizado.</a:t>
            </a:r>
            <a:endParaRPr lang="pt-BR" dirty="0"/>
          </a:p>
          <a:p>
            <a:pPr marL="0" indent="0" algn="just">
              <a:buNone/>
            </a:pP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58910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D2F753-3436-4C28-96B8-C8D9FD774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pt-BR" sz="2800" dirty="0">
                <a:solidFill>
                  <a:schemeClr val="tx1"/>
                </a:solidFill>
                <a:cs typeface="Simplified Arabic" pitchFamily="18" charset="-78"/>
              </a:rPr>
              <a:t>COORDENAÇÃO NACIONAL E A COORDENAÇÃO INTERNACIONAL </a:t>
            </a:r>
            <a:r>
              <a:rPr lang="pt-BR" sz="2800" dirty="0" smtClean="0">
                <a:solidFill>
                  <a:schemeClr val="tx1"/>
                </a:solidFill>
                <a:cs typeface="Simplified Arabic" pitchFamily="18" charset="-78"/>
              </a:rPr>
              <a:t/>
            </a:r>
            <a:br>
              <a:rPr lang="pt-BR" sz="2800" dirty="0" smtClean="0">
                <a:solidFill>
                  <a:schemeClr val="tx1"/>
                </a:solidFill>
                <a:cs typeface="Simplified Arabic" pitchFamily="18" charset="-78"/>
              </a:rPr>
            </a:br>
            <a:r>
              <a:rPr lang="pt-BR" sz="2800" dirty="0" smtClean="0">
                <a:solidFill>
                  <a:schemeClr val="tx1"/>
                </a:solidFill>
                <a:cs typeface="Simplified Arabic" pitchFamily="18" charset="-78"/>
              </a:rPr>
              <a:t>DE </a:t>
            </a:r>
            <a:r>
              <a:rPr lang="pt-BR" sz="2800" dirty="0">
                <a:solidFill>
                  <a:schemeClr val="tx1"/>
                </a:solidFill>
                <a:cs typeface="Simplified Arabic" pitchFamily="18" charset="-78"/>
              </a:rPr>
              <a:t>JOVENS ADULTOS</a:t>
            </a: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0B701EC-8F86-4482-9671-6D8536359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2190751"/>
            <a:ext cx="11249025" cy="43052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pt-BR" sz="1100" dirty="0"/>
          </a:p>
          <a:p>
            <a:r>
              <a:rPr lang="pt-BR" b="1" dirty="0" smtClean="0"/>
              <a:t>9 </a:t>
            </a:r>
            <a:r>
              <a:rPr lang="pt-BR" b="1" dirty="0"/>
              <a:t>SUBCOMITÊS PARA INSPIRAR JOVENS EM TODO MUNDO</a:t>
            </a:r>
          </a:p>
          <a:p>
            <a:pPr lvl="1">
              <a:buFont typeface="Wingdings" pitchFamily="2" charset="2"/>
              <a:buChar char="§"/>
            </a:pPr>
            <a:r>
              <a:rPr lang="pt-BR" sz="1800" dirty="0"/>
              <a:t>Servir ao Planeta</a:t>
            </a:r>
          </a:p>
          <a:p>
            <a:pPr lvl="1">
              <a:buFont typeface="Wingdings" pitchFamily="2" charset="2"/>
              <a:buChar char="§"/>
            </a:pPr>
            <a:r>
              <a:rPr lang="pt-BR" sz="1800" dirty="0" smtClean="0"/>
              <a:t>LASA - Love </a:t>
            </a:r>
            <a:r>
              <a:rPr lang="pt-BR" sz="1800" dirty="0" err="1"/>
              <a:t>All</a:t>
            </a:r>
            <a:r>
              <a:rPr lang="pt-BR" sz="1800" dirty="0"/>
              <a:t> Serve </a:t>
            </a:r>
            <a:r>
              <a:rPr lang="pt-BR" sz="1800" dirty="0" err="1"/>
              <a:t>All</a:t>
            </a:r>
            <a:r>
              <a:rPr lang="pt-BR" sz="1800" dirty="0"/>
              <a:t> (Ame a Todos Sirva a Todos)</a:t>
            </a:r>
          </a:p>
          <a:p>
            <a:pPr lvl="1">
              <a:buFont typeface="Wingdings" pitchFamily="2" charset="2"/>
              <a:buChar char="§"/>
            </a:pPr>
            <a:r>
              <a:rPr lang="pt-BR" sz="1800" dirty="0" err="1"/>
              <a:t>Sadhana</a:t>
            </a:r>
            <a:r>
              <a:rPr lang="pt-BR" sz="1800" dirty="0"/>
              <a:t> </a:t>
            </a:r>
            <a:r>
              <a:rPr lang="pt-BR" sz="1800" dirty="0" smtClean="0"/>
              <a:t>de </a:t>
            </a:r>
            <a:r>
              <a:rPr lang="pt-BR" sz="1800" dirty="0"/>
              <a:t>Amor</a:t>
            </a:r>
          </a:p>
          <a:p>
            <a:pPr lvl="1">
              <a:buFont typeface="Wingdings" pitchFamily="2" charset="2"/>
              <a:buChar char="§"/>
            </a:pPr>
            <a:r>
              <a:rPr lang="pt-BR" sz="1800" dirty="0"/>
              <a:t>Desenvolvimento de Talentos de Jovens Adultos</a:t>
            </a:r>
          </a:p>
          <a:p>
            <a:pPr lvl="1">
              <a:buFont typeface="Wingdings" pitchFamily="2" charset="2"/>
              <a:buChar char="§"/>
            </a:pPr>
            <a:r>
              <a:rPr lang="pt-BR" sz="1800" dirty="0"/>
              <a:t>Grupo 4 de Educação Espiritual Sai para a Transição dos Jovens Adultos</a:t>
            </a:r>
          </a:p>
          <a:p>
            <a:pPr lvl="1">
              <a:buFont typeface="Wingdings" pitchFamily="2" charset="2"/>
              <a:buChar char="§"/>
            </a:pPr>
            <a:r>
              <a:rPr lang="pt-BR" sz="1800" dirty="0"/>
              <a:t>Programa Internacional </a:t>
            </a:r>
            <a:r>
              <a:rPr lang="pt-BR" sz="1800" dirty="0" err="1"/>
              <a:t>Sathya</a:t>
            </a:r>
            <a:r>
              <a:rPr lang="pt-BR" sz="1800" dirty="0"/>
              <a:t> Sai de Liderança para Jovens Adultos</a:t>
            </a:r>
          </a:p>
          <a:p>
            <a:pPr lvl="1">
              <a:buFont typeface="Wingdings" pitchFamily="2" charset="2"/>
              <a:buChar char="§"/>
            </a:pPr>
            <a:r>
              <a:rPr lang="pt-BR" sz="1800" dirty="0"/>
              <a:t>Gestão de Informação e </a:t>
            </a:r>
            <a:r>
              <a:rPr lang="pt-BR" sz="1800" dirty="0" smtClean="0"/>
              <a:t>Análise</a:t>
            </a:r>
          </a:p>
          <a:p>
            <a:pPr lvl="1">
              <a:buFont typeface="Wingdings" pitchFamily="2" charset="2"/>
              <a:buChar char="§"/>
            </a:pPr>
            <a:r>
              <a:rPr lang="pt-BR" sz="1800" dirty="0" smtClean="0"/>
              <a:t>Compromisso Internacional de Jovens Adultos</a:t>
            </a:r>
          </a:p>
          <a:p>
            <a:pPr lvl="1">
              <a:buFont typeface="Wingdings" pitchFamily="2" charset="2"/>
              <a:buChar char="§"/>
            </a:pPr>
            <a:r>
              <a:rPr lang="pt-BR" sz="1800" dirty="0" smtClean="0"/>
              <a:t>Equipe de Mídia e Editorial de Jovens Adultos</a:t>
            </a: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34011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D2F753-3436-4C28-96B8-C8D9FD774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pt-BR" sz="2800" dirty="0" smtClean="0">
                <a:solidFill>
                  <a:schemeClr val="tx1"/>
                </a:solidFill>
                <a:cs typeface="Simplified Arabic" pitchFamily="18" charset="-78"/>
              </a:rPr>
              <a:t>ACONTECIMENTOS RECENTES</a:t>
            </a: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0B701EC-8F86-4482-9671-6D8536359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1861129"/>
            <a:ext cx="11249025" cy="21473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t-BR" sz="1100" dirty="0"/>
          </a:p>
          <a:p>
            <a:pPr algn="just"/>
            <a:r>
              <a:rPr lang="pt-BR" b="1" dirty="0"/>
              <a:t>PROGRAMA INTERNACIONAL SATHYA SAI DE LIDERANÇA PARA JOVENS ADULTOS</a:t>
            </a:r>
          </a:p>
          <a:p>
            <a:pPr marL="0" indent="0" algn="just">
              <a:buNone/>
            </a:pPr>
            <a:r>
              <a:rPr lang="pt-BR" dirty="0"/>
              <a:t>	2018 contamos com 7 brasileiros realizando o curso com formação presencial que aconteceu no mês de julho em </a:t>
            </a:r>
            <a:r>
              <a:rPr lang="pt-BR" dirty="0" err="1"/>
              <a:t>Prasanthi</a:t>
            </a:r>
            <a:r>
              <a:rPr lang="pt-BR" dirty="0"/>
              <a:t> </a:t>
            </a:r>
            <a:r>
              <a:rPr lang="pt-BR" dirty="0" err="1" smtClean="0"/>
              <a:t>Nilayam</a:t>
            </a:r>
            <a:r>
              <a:rPr lang="pt-BR" dirty="0" smtClean="0"/>
              <a:t>;</a:t>
            </a:r>
            <a:endParaRPr lang="pt-BR" dirty="0"/>
          </a:p>
          <a:p>
            <a:pPr marL="0" indent="0" algn="just">
              <a:buNone/>
            </a:pPr>
            <a:r>
              <a:rPr lang="pt-BR" dirty="0"/>
              <a:t>	2019 é o aniversário de 5 anos do programa e de 12 a 14 de julho acontecerá o</a:t>
            </a:r>
            <a:r>
              <a:rPr lang="pt-BR" dirty="0" smtClean="0"/>
              <a:t> </a:t>
            </a:r>
            <a:r>
              <a:rPr lang="pt-BR" i="1" dirty="0"/>
              <a:t>Simpósio de Serviço </a:t>
            </a:r>
            <a:r>
              <a:rPr lang="pt-BR" dirty="0"/>
              <a:t>em </a:t>
            </a:r>
            <a:r>
              <a:rPr lang="pt-BR" dirty="0" err="1"/>
              <a:t>Prasanthi</a:t>
            </a:r>
            <a:r>
              <a:rPr lang="pt-BR" dirty="0"/>
              <a:t> </a:t>
            </a:r>
            <a:r>
              <a:rPr lang="pt-BR" dirty="0" err="1" smtClean="0"/>
              <a:t>Nilayam</a:t>
            </a:r>
            <a:r>
              <a:rPr lang="pt-BR" dirty="0" smtClean="0"/>
              <a:t>, aberto a todos os mais de 1000 formandos de todo o mundo.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9" y="4043173"/>
            <a:ext cx="3534857" cy="265114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97"/>
          <a:stretch/>
        </p:blipFill>
        <p:spPr>
          <a:xfrm>
            <a:off x="3883025" y="4043172"/>
            <a:ext cx="3900899" cy="242256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32"/>
          <a:stretch/>
        </p:blipFill>
        <p:spPr>
          <a:xfrm>
            <a:off x="7946822" y="4043173"/>
            <a:ext cx="4073728" cy="242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0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D2F753-3436-4C28-96B8-C8D9FD774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pt-BR" sz="2800" dirty="0" smtClean="0">
                <a:solidFill>
                  <a:schemeClr val="tx1"/>
                </a:solidFill>
                <a:cs typeface="Simplified Arabic" pitchFamily="18" charset="-78"/>
              </a:rPr>
              <a:t>ACONTECIMENTOS RECENTES</a:t>
            </a: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0B701EC-8F86-4482-9671-6D8536359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1786698"/>
            <a:ext cx="11249025" cy="21473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t-BR" sz="1100" dirty="0"/>
          </a:p>
          <a:p>
            <a:pPr algn="just"/>
            <a:r>
              <a:rPr lang="pt-BR" b="1" dirty="0" smtClean="0"/>
              <a:t>DESAFIO DO TEMA MUSICAL DO LASA</a:t>
            </a:r>
            <a:endParaRPr lang="pt-BR" b="1" dirty="0"/>
          </a:p>
          <a:p>
            <a:pPr marL="0" indent="0" algn="just">
              <a:buNone/>
            </a:pPr>
            <a:r>
              <a:rPr lang="pt-BR" dirty="0"/>
              <a:t>	O Brasil contou com a participação de um jovem, enviando uma linda canção intitulada “A Voz do Coração”.  </a:t>
            </a:r>
            <a:r>
              <a:rPr lang="pt-BR" dirty="0" smtClean="0"/>
              <a:t>Todos os jovens ao redor do mundo foram convidados a participar enviando canções em suas próprias línguas.  O concurso selecionou uma canção para ser usada como tema nos eventos do subcomitê LASA (Ame a Todos, Sirva a Todos).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519" y="3926827"/>
            <a:ext cx="3648405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4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D2F753-3436-4C28-96B8-C8D9FD774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pt-BR" sz="2800" dirty="0" smtClean="0">
                <a:solidFill>
                  <a:schemeClr val="tx1"/>
                </a:solidFill>
                <a:cs typeface="Simplified Arabic" pitchFamily="18" charset="-78"/>
              </a:rPr>
              <a:t>ACONTECIMENTOS RECENTES</a:t>
            </a: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0B701EC-8F86-4482-9671-6D8536359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1903661"/>
            <a:ext cx="11249025" cy="21473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t-BR" sz="1100" dirty="0"/>
          </a:p>
          <a:p>
            <a:pPr algn="just"/>
            <a:r>
              <a:rPr lang="pt-BR" b="1" dirty="0" smtClean="0"/>
              <a:t>SERVIR AO PLANETA</a:t>
            </a:r>
            <a:endParaRPr lang="pt-BR" b="1" dirty="0"/>
          </a:p>
          <a:p>
            <a:pPr marL="0" indent="0" algn="just">
              <a:buNone/>
            </a:pPr>
            <a:r>
              <a:rPr lang="pt-BR" dirty="0"/>
              <a:t>	L</a:t>
            </a:r>
            <a:r>
              <a:rPr lang="pt-BR" dirty="0" smtClean="0"/>
              <a:t>ançamento </a:t>
            </a:r>
            <a:r>
              <a:rPr lang="pt-BR" dirty="0"/>
              <a:t>do tema </a:t>
            </a:r>
            <a:r>
              <a:rPr lang="pt-BR" dirty="0" smtClean="0"/>
              <a:t>2019: </a:t>
            </a:r>
            <a:r>
              <a:rPr lang="pt-BR" i="1" dirty="0" smtClean="0"/>
              <a:t>“Proteger </a:t>
            </a:r>
            <a:r>
              <a:rPr lang="pt-BR" i="1" dirty="0"/>
              <a:t>o Planeta: Tempo de Ação</a:t>
            </a:r>
            <a:r>
              <a:rPr lang="pt-BR" i="1" dirty="0" smtClean="0"/>
              <a:t>”</a:t>
            </a:r>
          </a:p>
          <a:p>
            <a:pPr marL="0" indent="0" algn="just">
              <a:buNone/>
            </a:pPr>
            <a:r>
              <a:rPr lang="pt-BR" i="1" dirty="0"/>
              <a:t>	</a:t>
            </a:r>
            <a:r>
              <a:rPr lang="pt-BR" dirty="0" smtClean="0"/>
              <a:t>O subcomitê lançou o tema com um clipe inspirador e em breve receberemos as atividades para estudarmos e colocarmos em prática o cuidado com nossa Mãe Terra.</a:t>
            </a:r>
            <a:endParaRPr lang="pt-BR" dirty="0"/>
          </a:p>
          <a:p>
            <a:pPr marL="0" indent="0" algn="just">
              <a:buNone/>
            </a:pPr>
            <a:endParaRPr lang="pt-BR" dirty="0"/>
          </a:p>
        </p:txBody>
      </p:sp>
      <p:pic>
        <p:nvPicPr>
          <p:cNvPr id="5" name="Google Shape;117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64793" y="4018883"/>
            <a:ext cx="2550864" cy="255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8365" y="4018883"/>
            <a:ext cx="2550861" cy="2550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706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D2F753-3436-4C28-96B8-C8D9FD774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pt-BR" sz="2800" dirty="0" smtClean="0">
                <a:solidFill>
                  <a:schemeClr val="tx1"/>
                </a:solidFill>
                <a:cs typeface="Simplified Arabic" pitchFamily="18" charset="-78"/>
              </a:rPr>
              <a:t>ACONTECIMENTOS RECENTES</a:t>
            </a: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0B701EC-8F86-4482-9671-6D8536359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1713161"/>
            <a:ext cx="11249025" cy="21473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t-BR" sz="1100" dirty="0"/>
          </a:p>
          <a:p>
            <a:pPr algn="just"/>
            <a:r>
              <a:rPr lang="pt-BR" b="1" dirty="0" smtClean="0"/>
              <a:t>ENCONTRO DE JOVENS DA REGIÃO SUDESTE II</a:t>
            </a:r>
            <a:endParaRPr lang="pt-BR" b="1" dirty="0"/>
          </a:p>
          <a:p>
            <a:pPr marL="0" indent="0" algn="just">
              <a:buNone/>
            </a:pPr>
            <a:r>
              <a:rPr lang="pt-BR" dirty="0"/>
              <a:t>	</a:t>
            </a:r>
            <a:r>
              <a:rPr lang="pt-BR" dirty="0" smtClean="0"/>
              <a:t>Encontro na natureza, Círculo de Estudos e Reunião de Cantos Devocionais conduzida pelos jovens no Centro Sai de Copacabana.</a:t>
            </a:r>
            <a:endParaRPr lang="pt-BR" dirty="0"/>
          </a:p>
          <a:p>
            <a:pPr marL="0" indent="0" algn="just">
              <a:buNone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68" y="3334743"/>
            <a:ext cx="2407132" cy="340456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1" y="3334743"/>
            <a:ext cx="3063874" cy="229790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175" y="3334743"/>
            <a:ext cx="3063874" cy="229790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712" y="3334743"/>
            <a:ext cx="3063874" cy="229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0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D2F753-3436-4C28-96B8-C8D9FD774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pt-BR" sz="2800" dirty="0" smtClean="0">
                <a:solidFill>
                  <a:schemeClr val="tx1"/>
                </a:solidFill>
                <a:cs typeface="Simplified Arabic" pitchFamily="18" charset="-78"/>
              </a:rPr>
              <a:t>ACONTECIMENTOS RECENTES</a:t>
            </a: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0B701EC-8F86-4482-9671-6D8536359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1974321"/>
            <a:ext cx="11249025" cy="21473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t-BR" sz="1100" dirty="0"/>
          </a:p>
          <a:p>
            <a:pPr algn="just"/>
            <a:r>
              <a:rPr lang="pt-BR" b="1" dirty="0" smtClean="0"/>
              <a:t>II GINCANA SAI NACIONAL 2019</a:t>
            </a:r>
            <a:endParaRPr lang="pt-BR" b="1" dirty="0"/>
          </a:p>
          <a:p>
            <a:pPr marL="0" indent="0">
              <a:buNone/>
            </a:pPr>
            <a:r>
              <a:rPr lang="pt-BR" dirty="0"/>
              <a:t>	De 18 de Fevereiro a 16 de Junho, com encerramento no XI Congresso Nacional </a:t>
            </a:r>
            <a:endParaRPr lang="pt-BR" dirty="0" smtClean="0"/>
          </a:p>
          <a:p>
            <a:pPr marL="0" indent="0">
              <a:buNone/>
            </a:pPr>
            <a:r>
              <a:rPr lang="pt-BR" dirty="0"/>
              <a:t>	Tema: </a:t>
            </a:r>
            <a:r>
              <a:rPr lang="pt-BR" b="1" dirty="0"/>
              <a:t>Amor em Ação</a:t>
            </a:r>
          </a:p>
          <a:p>
            <a:pPr marL="0" indent="0">
              <a:buNone/>
            </a:pPr>
            <a:r>
              <a:rPr lang="pt-BR" dirty="0"/>
              <a:t>	10 equipes inscritas – 59 participantes</a:t>
            </a:r>
          </a:p>
          <a:p>
            <a:pPr marL="0" indent="0" algn="just">
              <a:buNone/>
            </a:pPr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8" y="4008254"/>
            <a:ext cx="1324278" cy="187300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336" y="4779781"/>
            <a:ext cx="1324278" cy="187300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930" y="4008254"/>
            <a:ext cx="1324278" cy="187300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77" y="4779780"/>
            <a:ext cx="1324279" cy="1873004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610" y="4804933"/>
            <a:ext cx="1324277" cy="187300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304" y="4779779"/>
            <a:ext cx="1324278" cy="1873003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540" y="4008255"/>
            <a:ext cx="1324277" cy="1873002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621" y="4008255"/>
            <a:ext cx="1324033" cy="187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6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D2F753-3436-4C28-96B8-C8D9FD774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pt-BR" sz="2800" dirty="0" smtClean="0">
                <a:solidFill>
                  <a:schemeClr val="tx1"/>
                </a:solidFill>
                <a:cs typeface="Simplified Arabic" pitchFamily="18" charset="-78"/>
              </a:rPr>
              <a:t>ACONTECIMENTOS EM ANDAMENTO</a:t>
            </a: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0B701EC-8F86-4482-9671-6D8536359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2038119"/>
            <a:ext cx="7914389" cy="456470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t-BR" sz="1100" dirty="0"/>
          </a:p>
          <a:p>
            <a:pPr algn="just"/>
            <a:r>
              <a:rPr lang="pt-BR" b="1" dirty="0" smtClean="0"/>
              <a:t>ENCONTRO NACIONAL DE JOVENS SAI 2019</a:t>
            </a:r>
            <a:endParaRPr lang="pt-BR" b="1" dirty="0"/>
          </a:p>
          <a:p>
            <a:pPr marL="0" indent="0">
              <a:buNone/>
            </a:pPr>
            <a:r>
              <a:rPr lang="pt-BR" dirty="0"/>
              <a:t>	Tema: </a:t>
            </a:r>
            <a:r>
              <a:rPr lang="pt-BR" b="1" dirty="0"/>
              <a:t>Desafios da Juventude e os Ensinamentos Divinos</a:t>
            </a:r>
          </a:p>
          <a:p>
            <a:pPr marL="0" indent="0">
              <a:buNone/>
            </a:pPr>
            <a:r>
              <a:rPr lang="pt-BR" b="1" dirty="0"/>
              <a:t>	</a:t>
            </a:r>
            <a:r>
              <a:rPr lang="pt-BR" dirty="0"/>
              <a:t>Data: 20 a 23 junho 2019 (simultâneo ao XI Congresso Nacional)</a:t>
            </a:r>
          </a:p>
          <a:p>
            <a:pPr marL="0" indent="0">
              <a:buNone/>
            </a:pPr>
            <a:r>
              <a:rPr lang="pt-BR" b="1" dirty="0"/>
              <a:t>	</a:t>
            </a:r>
            <a:r>
              <a:rPr lang="pt-BR" dirty="0"/>
              <a:t>Local: Centro Marista, </a:t>
            </a:r>
            <a:r>
              <a:rPr lang="pt-BR" dirty="0" smtClean="0"/>
              <a:t>Mendes-RJ</a:t>
            </a:r>
          </a:p>
          <a:p>
            <a:pPr marL="0" indent="0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/>
              <a:t>Dos 18 aos 40 anos os jovens passam por diferentes fases com seus respectivos desafios, que impactam no seu desenvolvimento pessoal, profissional e espiritual.  </a:t>
            </a:r>
            <a:r>
              <a:rPr lang="pt-BR" dirty="0" smtClean="0"/>
              <a:t>Estamos abordando, </a:t>
            </a:r>
            <a:r>
              <a:rPr lang="pt-BR" dirty="0"/>
              <a:t>através da mensagem de Sai, as orientações e ferramentas para enfrentar cada momento.</a:t>
            </a:r>
          </a:p>
          <a:p>
            <a:pPr marL="0" indent="0">
              <a:buNone/>
            </a:pPr>
            <a:endParaRPr lang="pt-BR" dirty="0"/>
          </a:p>
          <a:p>
            <a:pPr marL="0" indent="0" algn="just">
              <a:buNone/>
            </a:pPr>
            <a:endParaRPr lang="pt-BR" dirty="0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380" y="2358045"/>
            <a:ext cx="2763074" cy="39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46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ável">
  <a:themeElements>
    <a:clrScheme name="Personalizada 1">
      <a:dk1>
        <a:sysClr val="windowText" lastClr="000000"/>
      </a:dk1>
      <a:lt1>
        <a:sysClr val="window" lastClr="FFFFFF"/>
      </a:lt1>
      <a:dk2>
        <a:srgbClr val="C87D0E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Quotabl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TM03457503[[fn=Citável]]</Template>
  <TotalTime>240</TotalTime>
  <Words>176</Words>
  <Application>Microsoft Office PowerPoint</Application>
  <PresentationFormat>Personalizar</PresentationFormat>
  <Paragraphs>69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2" baseType="lpstr">
      <vt:lpstr>Citável</vt:lpstr>
      <vt:lpstr>COORDENAÇÃO NACIONAL DE JOVENS ADULTOS SATHYA SAI</vt:lpstr>
      <vt:lpstr>COORDENAÇÃO NACIONAL E A COORDENAÇÃO INTERNACIONAL  DE JOVENS ADULTOS</vt:lpstr>
      <vt:lpstr>COORDENAÇÃO NACIONAL E A COORDENAÇÃO INTERNACIONAL  DE JOVENS ADULTOS</vt:lpstr>
      <vt:lpstr>ACONTECIMENTOS RECENTES</vt:lpstr>
      <vt:lpstr>ACONTECIMENTOS RECENTES</vt:lpstr>
      <vt:lpstr>ACONTECIMENTOS RECENTES</vt:lpstr>
      <vt:lpstr>ACONTECIMENTOS RECENTES</vt:lpstr>
      <vt:lpstr>ACONTECIMENTOS RECENTES</vt:lpstr>
      <vt:lpstr>ACONTECIMENTOS EM ANDAMENTO</vt:lpstr>
      <vt:lpstr>CHEGANDO AOS JOVENS</vt:lpstr>
      <vt:lpstr>COORDENAÇÃO NACIONAL DE JOVENS ADULTOS SATHYA SAI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 Paulo Pires das Neves</dc:creator>
  <cp:lastModifiedBy>Tatiana</cp:lastModifiedBy>
  <cp:revision>20</cp:revision>
  <dcterms:created xsi:type="dcterms:W3CDTF">2019-05-02T17:34:55Z</dcterms:created>
  <dcterms:modified xsi:type="dcterms:W3CDTF">2019-06-18T20:19:45Z</dcterms:modified>
</cp:coreProperties>
</file>