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11" r:id="rId2"/>
  </p:sldMasterIdLst>
  <p:notesMasterIdLst>
    <p:notesMasterId r:id="rId7"/>
  </p:notesMasterIdLst>
  <p:sldIdLst>
    <p:sldId id="347" r:id="rId3"/>
    <p:sldId id="358" r:id="rId4"/>
    <p:sldId id="360" r:id="rId5"/>
    <p:sldId id="361" r:id="rId6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28625" indent="-2159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644525" indent="-214313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860425" indent="-212725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076325" indent="-2159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0080"/>
    <a:srgbClr val="000099"/>
    <a:srgbClr val="0000CC"/>
    <a:srgbClr val="FF0066"/>
    <a:srgbClr val="006600"/>
    <a:srgbClr val="000066"/>
    <a:srgbClr val="990033"/>
    <a:srgbClr val="FF9999"/>
    <a:srgbClr val="FF9966"/>
    <a:srgbClr val="FF7C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118" autoAdjust="0"/>
    <p:restoredTop sz="94434" autoAdjust="0"/>
  </p:normalViewPr>
  <p:slideViewPr>
    <p:cSldViewPr>
      <p:cViewPr>
        <p:scale>
          <a:sx n="64" d="100"/>
          <a:sy n="64" d="100"/>
        </p:scale>
        <p:origin x="-1440" y="-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07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812800"/>
            <a:ext cx="5343525" cy="4003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s-ES_tradnl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s-ES_trad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s-ES_tradnl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D465804D-A5A7-4BE0-B68B-95B7AA50A126}" type="slidenum">
              <a:rPr lang="es-ES_tradnl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8867515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608DAFA-399E-48A2-8584-D1AE62C36D2F}" type="slidenum">
              <a:rPr lang="es-ES_tradnl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9B2FEEC-6330-48F8-A242-DA4813F6C7D5}" type="slidenum">
              <a:rPr lang="es-ES_tradnl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04088" y="279400"/>
            <a:ext cx="2265362" cy="64738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3238" y="279400"/>
            <a:ext cx="6648450" cy="64738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6A7ED2-33E8-4877-9739-6D10E8DC2067}" type="slidenum">
              <a:rPr lang="es-ES_tradnl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3238" y="279400"/>
            <a:ext cx="9066212" cy="12985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3150" cy="515938"/>
          </a:xfrm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0875" cy="515938"/>
          </a:xfrm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2"/>
          </p:nvPr>
        </p:nvSpPr>
        <p:spPr>
          <a:xfrm>
            <a:off x="7226300" y="6886575"/>
            <a:ext cx="2343150" cy="515938"/>
          </a:xfrm>
        </p:spPr>
        <p:txBody>
          <a:bodyPr/>
          <a:lstStyle>
            <a:lvl1pPr>
              <a:defRPr/>
            </a:lvl1pPr>
          </a:lstStyle>
          <a:p>
            <a:fld id="{84EEBBCB-EB3E-4A7D-B7D1-C95B34A343E9}" type="slidenum">
              <a:rPr lang="es-ES_tradnl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3238" y="279400"/>
            <a:ext cx="9066212" cy="12985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503238" y="1768475"/>
            <a:ext cx="4456112" cy="49847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5111750" y="1768475"/>
            <a:ext cx="4457700" cy="498475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3150" cy="515938"/>
          </a:xfrm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0875" cy="515938"/>
          </a:xfrm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>
          <a:xfrm>
            <a:off x="7226300" y="6886575"/>
            <a:ext cx="2343150" cy="515938"/>
          </a:xfrm>
        </p:spPr>
        <p:txBody>
          <a:bodyPr/>
          <a:lstStyle>
            <a:lvl1pPr>
              <a:defRPr/>
            </a:lvl1pPr>
          </a:lstStyle>
          <a:p>
            <a:fld id="{7048D659-77C7-4992-B352-2B9A2A22049B}" type="slidenum">
              <a:rPr lang="es-ES_tradnl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3238" y="279400"/>
            <a:ext cx="9066212" cy="12985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503238" y="1768475"/>
            <a:ext cx="4456112" cy="4984750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111750" y="1768475"/>
            <a:ext cx="4457700" cy="49847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3150" cy="515938"/>
          </a:xfrm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0875" cy="515938"/>
          </a:xfrm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>
          <a:xfrm>
            <a:off x="7226300" y="6886575"/>
            <a:ext cx="2343150" cy="515938"/>
          </a:xfrm>
        </p:spPr>
        <p:txBody>
          <a:bodyPr/>
          <a:lstStyle>
            <a:lvl1pPr>
              <a:defRPr/>
            </a:lvl1pPr>
          </a:lstStyle>
          <a:p>
            <a:fld id="{A66AA48B-9DDF-4CF0-827E-601F6B66A13B}" type="slidenum">
              <a:rPr lang="es-ES_tradnl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88036" y="1511935"/>
            <a:ext cx="8655897" cy="2015913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63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88037" y="3558863"/>
            <a:ext cx="8659257" cy="1931917"/>
          </a:xfrm>
        </p:spPr>
        <p:txBody>
          <a:bodyPr lIns="0" rIns="18288"/>
          <a:lstStyle>
            <a:lvl1pPr marL="0" marR="37797" indent="0" algn="r">
              <a:buNone/>
              <a:defRPr>
                <a:solidFill>
                  <a:schemeClr val="tx1"/>
                </a:solidFill>
              </a:defRPr>
            </a:lvl1pPr>
            <a:lvl2pPr marL="377967" indent="0" algn="ctr">
              <a:buNone/>
            </a:lvl2pPr>
            <a:lvl3pPr marL="755934" indent="0" algn="ctr">
              <a:buNone/>
            </a:lvl3pPr>
            <a:lvl4pPr marL="1133902" indent="0" algn="ctr">
              <a:buNone/>
            </a:lvl4pPr>
            <a:lvl5pPr marL="1511869" indent="0" algn="ctr">
              <a:buNone/>
            </a:lvl5pPr>
            <a:lvl6pPr marL="1889836" indent="0" algn="ctr">
              <a:buNone/>
            </a:lvl6pPr>
            <a:lvl7pPr marL="2267803" indent="0" algn="ctr">
              <a:buNone/>
            </a:lvl7pPr>
            <a:lvl8pPr marL="2645771" indent="0" algn="ctr">
              <a:buNone/>
            </a:lvl8pPr>
            <a:lvl9pPr marL="3023738" indent="0" algn="ctr">
              <a:buNone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7140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rgbClr val="DBF5F9">
                    <a:shade val="90000"/>
                  </a:srgbClr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FCF29900-3908-480B-B82B-58D206F467AC}" type="datetimeFigureOut">
              <a:rPr lang="es-ES"/>
              <a:pPr>
                <a:defRPr/>
              </a:pPr>
              <a:t>14/04/2018</a:t>
            </a:fld>
            <a:endParaRPr lang="es-E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7140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rgbClr val="DBF5F9">
                    <a:shade val="90000"/>
                  </a:srgbClr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7140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rgbClr val="DBF5F9">
                    <a:shade val="90000"/>
                  </a:srgbClr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C97F0A4E-3821-4FFC-84C1-51FB6282F3D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4131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7140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6176B9FF-335D-4205-AF30-48C5FC7750D2}" type="datetimeFigureOut">
              <a:rPr lang="es-ES"/>
              <a:pPr>
                <a:defRPr/>
              </a:pPr>
              <a:t>14/04/2018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7140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7140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D74674BC-FADE-48E4-B8B5-D3B7EE21DED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5557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676" y="1451458"/>
            <a:ext cx="8568531" cy="1501855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63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676" y="2981391"/>
            <a:ext cx="8568531" cy="1664178"/>
          </a:xfrm>
        </p:spPr>
        <p:txBody>
          <a:bodyPr lIns="45720" rIns="45720"/>
          <a:lstStyle>
            <a:lvl1pPr marL="0" indent="0">
              <a:buNone/>
              <a:defRPr sz="1819">
                <a:solidFill>
                  <a:schemeClr val="tx1"/>
                </a:solidFill>
              </a:defRPr>
            </a:lvl1pPr>
            <a:lvl2pPr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7140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rgbClr val="DBF5F9">
                    <a:shade val="90000"/>
                  </a:srgbClr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C74ED3DA-6532-426F-9511-005257967F79}" type="datetimeFigureOut">
              <a:rPr lang="es-ES"/>
              <a:pPr>
                <a:defRPr/>
              </a:pPr>
              <a:t>14/04/2018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7140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rgbClr val="DBF5F9">
                    <a:shade val="90000"/>
                  </a:srgbClr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7140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rgbClr val="DBF5F9">
                    <a:shade val="90000"/>
                  </a:srgbClr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B31C001A-41F9-43C3-A958-B1A79119857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15552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776127"/>
            <a:ext cx="9072562" cy="125994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2" y="2116538"/>
            <a:ext cx="4452276" cy="4888590"/>
          </a:xfrm>
        </p:spPr>
        <p:txBody>
          <a:bodyPr/>
          <a:lstStyle>
            <a:lvl1pPr>
              <a:defRPr sz="2149"/>
            </a:lvl1pPr>
            <a:lvl2pPr>
              <a:defRPr sz="1984"/>
            </a:lvl2pPr>
            <a:lvl3pPr>
              <a:defRPr sz="1653"/>
            </a:lvl3pPr>
            <a:lvl4pPr>
              <a:defRPr sz="1488"/>
            </a:lvl4pPr>
            <a:lvl5pPr>
              <a:defRPr sz="1488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2116538"/>
            <a:ext cx="4452276" cy="4888590"/>
          </a:xfrm>
        </p:spPr>
        <p:txBody>
          <a:bodyPr/>
          <a:lstStyle>
            <a:lvl1pPr>
              <a:defRPr sz="2149"/>
            </a:lvl1pPr>
            <a:lvl2pPr>
              <a:defRPr sz="1984"/>
            </a:lvl2pPr>
            <a:lvl3pPr>
              <a:defRPr sz="1653"/>
            </a:lvl3pPr>
            <a:lvl4pPr>
              <a:defRPr sz="1488"/>
            </a:lvl4pPr>
            <a:lvl5pPr>
              <a:defRPr sz="1488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7140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5E0648D9-F869-4A66-8F8A-F08473D71D04}" type="datetimeFigureOut">
              <a:rPr lang="es-ES"/>
              <a:pPr>
                <a:defRPr/>
              </a:pPr>
              <a:t>14/04/2018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7140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7140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FC474B1B-D662-49F5-AC3C-A9F17E4402C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45160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776127"/>
            <a:ext cx="9072562" cy="1259946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2045068"/>
            <a:ext cx="4454027" cy="726813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1984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653" b="1"/>
            </a:lvl2pPr>
            <a:lvl3pPr>
              <a:buNone/>
              <a:defRPr sz="1488" b="1"/>
            </a:lvl3pPr>
            <a:lvl4pPr>
              <a:buNone/>
              <a:defRPr sz="1323" b="1"/>
            </a:lvl4pPr>
            <a:lvl5pPr>
              <a:buNone/>
              <a:defRPr sz="1323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20818" y="2050039"/>
            <a:ext cx="4455776" cy="721843"/>
          </a:xfrm>
        </p:spPr>
        <p:txBody>
          <a:bodyPr lIns="45720" tIns="0" rIns="45720" bIns="0" anchor="ctr"/>
          <a:lstStyle>
            <a:lvl1pPr marL="0" indent="0">
              <a:buNone/>
              <a:defRPr sz="1984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653" b="1"/>
            </a:lvl2pPr>
            <a:lvl3pPr>
              <a:buNone/>
              <a:defRPr sz="1488" b="1"/>
            </a:lvl3pPr>
            <a:lvl4pPr>
              <a:buNone/>
              <a:defRPr sz="1323" b="1"/>
            </a:lvl4pPr>
            <a:lvl5pPr>
              <a:buNone/>
              <a:defRPr sz="1323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4031" y="2771881"/>
            <a:ext cx="4454027" cy="4239194"/>
          </a:xfrm>
        </p:spPr>
        <p:txBody>
          <a:bodyPr tIns="0"/>
          <a:lstStyle>
            <a:lvl1pPr>
              <a:defRPr sz="1819"/>
            </a:lvl1pPr>
            <a:lvl2pPr>
              <a:defRPr sz="1653"/>
            </a:lvl2pPr>
            <a:lvl3pPr>
              <a:defRPr sz="1488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771881"/>
            <a:ext cx="4455776" cy="4239194"/>
          </a:xfrm>
        </p:spPr>
        <p:txBody>
          <a:bodyPr tIns="0"/>
          <a:lstStyle>
            <a:lvl1pPr>
              <a:defRPr sz="1819"/>
            </a:lvl1pPr>
            <a:lvl2pPr>
              <a:defRPr sz="1653"/>
            </a:lvl2pPr>
            <a:lvl3pPr>
              <a:defRPr sz="1488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7140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2DE8C31A-A09E-4185-B522-B0748840750A}" type="datetimeFigureOut">
              <a:rPr lang="es-ES"/>
              <a:pPr>
                <a:defRPr/>
              </a:pPr>
              <a:t>14/04/2018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7140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7140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832E0E54-F873-4BA3-828A-E5035561FAE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07086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D3C5CF6-7123-4C14-A990-676B767A4D23}" type="slidenum">
              <a:rPr lang="es-ES_tradnl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776127"/>
            <a:ext cx="9156567" cy="1259946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134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7140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C2E68106-C75D-4F6E-977A-3F4C88F69689}" type="datetimeFigureOut">
              <a:rPr lang="es-ES"/>
              <a:pPr>
                <a:defRPr/>
              </a:pPr>
              <a:t>14/04/2018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7140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7140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EDDB273A-C4FE-4A35-839B-F94C795BC7A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78990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7140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43278E2A-1FBA-4844-8F91-4D6757455225}" type="datetimeFigureOut">
              <a:rPr lang="es-ES"/>
              <a:pPr>
                <a:defRPr/>
              </a:pPr>
              <a:t>14/04/2018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7140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7140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D7774D2F-132C-4D3C-B16C-1314DAAA5F3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89866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47" y="566978"/>
            <a:ext cx="3024187" cy="1280945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149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56047" y="1847921"/>
            <a:ext cx="3024187" cy="5039783"/>
          </a:xfrm>
        </p:spPr>
        <p:txBody>
          <a:bodyPr lIns="18288" rIns="18288"/>
          <a:lstStyle>
            <a:lvl1pPr marL="0" indent="0" algn="l">
              <a:buNone/>
              <a:defRPr sz="1157"/>
            </a:lvl1pPr>
            <a:lvl2pPr indent="0" algn="l">
              <a:buNone/>
              <a:defRPr sz="992"/>
            </a:lvl2pPr>
            <a:lvl3pPr indent="0" algn="l">
              <a:buNone/>
              <a:defRPr sz="827"/>
            </a:lvl3pPr>
            <a:lvl4pPr indent="0" algn="l">
              <a:buNone/>
              <a:defRPr sz="744"/>
            </a:lvl4pPr>
            <a:lvl5pPr indent="0" algn="l">
              <a:buNone/>
              <a:defRPr sz="744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41244" y="1847921"/>
            <a:ext cx="5635349" cy="5039783"/>
          </a:xfrm>
        </p:spPr>
        <p:txBody>
          <a:bodyPr tIns="0"/>
          <a:lstStyle>
            <a:lvl1pPr>
              <a:defRPr sz="2315"/>
            </a:lvl1pPr>
            <a:lvl2pPr>
              <a:defRPr sz="2149"/>
            </a:lvl2pPr>
            <a:lvl3pPr>
              <a:defRPr sz="1984"/>
            </a:lvl3pPr>
            <a:lvl4pPr>
              <a:defRPr sz="1653"/>
            </a:lvl4pPr>
            <a:lvl5pPr>
              <a:defRPr sz="1488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7140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CBAD3EDE-FD5F-43E5-920F-9176E15780FF}" type="datetimeFigureOut">
              <a:rPr lang="es-ES"/>
              <a:pPr>
                <a:defRPr/>
              </a:pPr>
              <a:t>14/04/2018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7140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7140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8F5821A8-B9FF-47E3-86A5-167A5C43D6C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71552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489700" y="1221447"/>
            <a:ext cx="5796916" cy="453580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5934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824648" y="5907746"/>
            <a:ext cx="170613" cy="171493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5934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0500" y="6411724"/>
            <a:ext cx="10101624" cy="11479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755934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black"/>
              </a:solidFill>
              <a:latin typeface="Constantia"/>
              <a:cs typeface="Arial Unicode MS" panose="020B0604020202020204" pitchFamily="34" charset="-128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829670" y="6856206"/>
            <a:ext cx="5250955" cy="70347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755934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black"/>
              </a:solidFill>
              <a:latin typeface="Constantia"/>
              <a:cs typeface="Arial Unicode MS" panose="020B060402020202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2" y="1297422"/>
            <a:ext cx="2439511" cy="1744547"/>
          </a:xfrm>
        </p:spPr>
        <p:txBody>
          <a:bodyPr lIns="45720" rIns="45720" bIns="45720"/>
          <a:lstStyle>
            <a:lvl1pPr algn="l">
              <a:buNone/>
              <a:defRPr sz="1653" b="1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042" y="3118211"/>
            <a:ext cx="2436151" cy="2402297"/>
          </a:xfrm>
        </p:spPr>
        <p:txBody>
          <a:bodyPr lIns="64008" rIns="45720"/>
          <a:lstStyle>
            <a:lvl1pPr marL="0" indent="0" algn="l">
              <a:spcBef>
                <a:spcPts val="207"/>
              </a:spcBef>
              <a:buFontTx/>
              <a:buNone/>
              <a:defRPr sz="1075"/>
            </a:lvl1pPr>
            <a:lvl2pPr>
              <a:defRPr sz="992"/>
            </a:lvl2pPr>
            <a:lvl3pPr>
              <a:defRPr sz="827"/>
            </a:lvl3pPr>
            <a:lvl4pPr>
              <a:defRPr sz="744"/>
            </a:lvl4pPr>
            <a:lvl5pPr>
              <a:defRPr sz="744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842844" y="1322245"/>
            <a:ext cx="5090716" cy="433421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2645"/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7140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E2B5696B-C822-4A89-A723-AE6F874FB073}" type="datetimeFigureOut">
              <a:rPr lang="es-ES"/>
              <a:pPr>
                <a:defRPr/>
              </a:pPr>
              <a:t>14/04/2018</a:t>
            </a:fld>
            <a:endParaRPr lang="es-E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7140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04705" y="7006699"/>
            <a:ext cx="671954" cy="402483"/>
          </a:xfrm>
        </p:spPr>
        <p:txBody>
          <a:bodyPr/>
          <a:lstStyle>
            <a:lvl1pPr defTabSz="37140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40813D8C-6D77-4BFD-805C-28EEB74FAEB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13088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7140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C056D414-E332-4559-9B78-BA6EA2B3F8FE}" type="datetimeFigureOut">
              <a:rPr lang="es-ES"/>
              <a:pPr>
                <a:defRPr/>
              </a:pPr>
              <a:t>14/04/2018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7140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7140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16C2D4C8-6CF5-4D2C-A644-F57E0800BCC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759464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1007959"/>
            <a:ext cx="2268140" cy="57450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2" y="1007959"/>
            <a:ext cx="6636411" cy="574500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7140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1F156289-AAD7-480A-A2D6-F0C143DBC9C9}" type="datetimeFigureOut">
              <a:rPr lang="es-ES"/>
              <a:pPr>
                <a:defRPr/>
              </a:pPr>
              <a:t>14/04/2018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7140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7140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91995C84-1D45-4E23-A5DC-714DE221362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3527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1ADA11D-921A-48EC-9EA9-524D10431083}" type="slidenum">
              <a:rPr lang="es-ES_tradnl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7700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45F30C6-7C23-4991-B3B3-3CD0F417DD1E}" type="slidenum">
              <a:rPr lang="es-ES_tradnl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CDD325D-00C4-4893-8A4D-1CA02A49FCD5}" type="slidenum">
              <a:rPr lang="es-ES_tradnl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0F1460A-4916-484C-A88D-DFF8192C20E5}" type="slidenum">
              <a:rPr lang="es-ES_tradnl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749EC30-2335-4D2A-ACD7-FFFAFEA3D0B2}" type="slidenum">
              <a:rPr lang="es-ES_tradnl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DE4237-4E3D-47A6-A147-A773D52C6A2D}" type="slidenum">
              <a:rPr lang="es-ES_tradnl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7171337-2C93-44FE-B0F8-AE64A545DEC7}" type="slidenum">
              <a:rPr lang="es-ES_tradnl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0" y="0"/>
            <a:ext cx="10080625" cy="3779838"/>
          </a:xfrm>
          <a:prstGeom prst="roundRect">
            <a:avLst>
              <a:gd name="adj" fmla="val 42"/>
            </a:avLst>
          </a:prstGeom>
          <a:gradFill rotWithShape="0">
            <a:gsLst>
              <a:gs pos="0">
                <a:srgbClr val="CCCCCC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79400"/>
            <a:ext cx="9066212" cy="1298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Pulse para editar el formato del texto de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6212" cy="4984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Pulse para editar los formatos del texto del esquema</a:t>
            </a:r>
          </a:p>
          <a:p>
            <a:pPr lvl="1"/>
            <a:r>
              <a:rPr lang="en-GB"/>
              <a:t>Segundo nivel del esquema</a:t>
            </a:r>
          </a:p>
          <a:p>
            <a:pPr lvl="2"/>
            <a:r>
              <a:rPr lang="en-GB"/>
              <a:t>Tercer nivel del esquema</a:t>
            </a:r>
          </a:p>
          <a:p>
            <a:pPr lvl="3"/>
            <a:r>
              <a:rPr lang="en-GB"/>
              <a:t>Cuarto nivel del esquema</a:t>
            </a:r>
          </a:p>
          <a:p>
            <a:pPr lvl="4"/>
            <a:r>
              <a:rPr lang="en-GB"/>
              <a:t>Quinto nivel del esquema</a:t>
            </a:r>
          </a:p>
          <a:p>
            <a:pPr lvl="4"/>
            <a:r>
              <a:rPr lang="en-GB"/>
              <a:t>Sexto nivel del esquema</a:t>
            </a:r>
          </a:p>
          <a:p>
            <a:pPr lvl="4"/>
            <a:r>
              <a:rPr lang="en-GB"/>
              <a:t>Séptimo nivel del esquema</a:t>
            </a:r>
          </a:p>
          <a:p>
            <a:pPr lvl="4"/>
            <a:r>
              <a:rPr lang="en-GB"/>
              <a:t>Octavo nivel del esquema</a:t>
            </a:r>
          </a:p>
          <a:p>
            <a:pPr lvl="4"/>
            <a:r>
              <a:rPr lang="en-GB"/>
              <a:t>Noveno nivel del esquema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fld id="{1C469840-4ED5-4273-BE72-BA77899F3F63}" type="slidenum">
              <a:rPr lang="es-ES_tradnl"/>
              <a:pPr/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  <p:sldLayoutId id="2147483673" r:id="rId13"/>
    <p:sldLayoutId id="2147483674" r:id="rId14"/>
  </p:sldLayoutIdLst>
  <p:txStyles>
    <p:titleStyle>
      <a:lvl1pPr algn="ctr" defTabSz="449263" rtl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 b="1">
          <a:solidFill>
            <a:srgbClr val="F57900"/>
          </a:solidFill>
          <a:latin typeface="+mj-lt"/>
          <a:ea typeface="+mj-ea"/>
          <a:cs typeface="+mj-cs"/>
        </a:defRPr>
      </a:lvl1pPr>
      <a:lvl2pPr algn="ctr" defTabSz="449263" rtl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 b="1">
          <a:solidFill>
            <a:srgbClr val="F57900"/>
          </a:solidFill>
          <a:latin typeface="Bitstream Vera Sans" pitchFamily="32" charset="0"/>
          <a:ea typeface="msmincho" charset="0"/>
          <a:cs typeface="msmincho" charset="0"/>
        </a:defRPr>
      </a:lvl2pPr>
      <a:lvl3pPr algn="ctr" defTabSz="449263" rtl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 b="1">
          <a:solidFill>
            <a:srgbClr val="F57900"/>
          </a:solidFill>
          <a:latin typeface="Bitstream Vera Sans" pitchFamily="32" charset="0"/>
          <a:ea typeface="msmincho" charset="0"/>
          <a:cs typeface="msmincho" charset="0"/>
        </a:defRPr>
      </a:lvl3pPr>
      <a:lvl4pPr algn="ctr" defTabSz="449263" rtl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 b="1">
          <a:solidFill>
            <a:srgbClr val="F57900"/>
          </a:solidFill>
          <a:latin typeface="Bitstream Vera Sans" pitchFamily="32" charset="0"/>
          <a:ea typeface="msmincho" charset="0"/>
          <a:cs typeface="msmincho" charset="0"/>
        </a:defRPr>
      </a:lvl4pPr>
      <a:lvl5pPr algn="ctr" defTabSz="449263" rtl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 b="1">
          <a:solidFill>
            <a:srgbClr val="F57900"/>
          </a:solidFill>
          <a:latin typeface="Bitstream Vera Sans" pitchFamily="32" charset="0"/>
          <a:ea typeface="msmincho" charset="0"/>
          <a:cs typeface="msmincho" charset="0"/>
        </a:defRPr>
      </a:lvl5pPr>
      <a:lvl6pPr marL="457200" algn="ctr" defTabSz="449263" rtl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 b="1">
          <a:solidFill>
            <a:srgbClr val="F57900"/>
          </a:solidFill>
          <a:latin typeface="Bitstream Vera Sans" pitchFamily="32" charset="0"/>
          <a:ea typeface="msmincho" charset="0"/>
          <a:cs typeface="msmincho" charset="0"/>
        </a:defRPr>
      </a:lvl6pPr>
      <a:lvl7pPr marL="914400" algn="ctr" defTabSz="449263" rtl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 b="1">
          <a:solidFill>
            <a:srgbClr val="F57900"/>
          </a:solidFill>
          <a:latin typeface="Bitstream Vera Sans" pitchFamily="32" charset="0"/>
          <a:ea typeface="msmincho" charset="0"/>
          <a:cs typeface="msmincho" charset="0"/>
        </a:defRPr>
      </a:lvl7pPr>
      <a:lvl8pPr marL="1371600" algn="ctr" defTabSz="449263" rtl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 b="1">
          <a:solidFill>
            <a:srgbClr val="F57900"/>
          </a:solidFill>
          <a:latin typeface="Bitstream Vera Sans" pitchFamily="32" charset="0"/>
          <a:ea typeface="msmincho" charset="0"/>
          <a:cs typeface="msmincho" charset="0"/>
        </a:defRPr>
      </a:lvl8pPr>
      <a:lvl9pPr marL="1828800" algn="ctr" defTabSz="449263" rtl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 b="1">
          <a:solidFill>
            <a:srgbClr val="F57900"/>
          </a:solidFill>
          <a:latin typeface="Bitstream Vera Sans" pitchFamily="32" charset="0"/>
          <a:ea typeface="msmincho" charset="0"/>
          <a:cs typeface="msmincho" charset="0"/>
        </a:defRPr>
      </a:lvl9pPr>
    </p:titleStyle>
    <p:bodyStyle>
      <a:lvl1pPr marL="428625" indent="-32385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F57900"/>
        </a:buClr>
        <a:buSzPct val="45000"/>
        <a:buFont typeface="Wingdings" charset="2"/>
        <a:buChar char="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0425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F57900"/>
        </a:buClr>
        <a:buSzPct val="45000"/>
        <a:buFont typeface="Wingdings" charset="2"/>
        <a:buChar char="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292225" indent="-214313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F57900"/>
        </a:buClr>
        <a:buSzPct val="45000"/>
        <a:buFont typeface="Wingdings" charset="2"/>
        <a:buChar char="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724025" indent="-212725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F57900"/>
        </a:buClr>
        <a:buSzPct val="45000"/>
        <a:buFont typeface="Wingdings" charset="2"/>
        <a:buChar char="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155825" indent="-214313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F57900"/>
        </a:buClr>
        <a:buSzPct val="45000"/>
        <a:buFont typeface="Wingdings" charset="2"/>
        <a:buChar char="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613025" indent="-214313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F57900"/>
        </a:buClr>
        <a:buSzPct val="45000"/>
        <a:buFont typeface="Wingdings" charset="2"/>
        <a:buChar char="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3070225" indent="-214313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F57900"/>
        </a:buClr>
        <a:buSzPct val="45000"/>
        <a:buFont typeface="Wingdings" charset="2"/>
        <a:buChar char="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527425" indent="-214313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F57900"/>
        </a:buClr>
        <a:buSzPct val="45000"/>
        <a:buFont typeface="Wingdings" charset="2"/>
        <a:buChar char="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984625" indent="-214313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F57900"/>
        </a:buClr>
        <a:buSzPct val="45000"/>
        <a:buFont typeface="Wingdings" charset="2"/>
        <a:buChar char="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0500" y="-8750"/>
            <a:ext cx="10101624" cy="114795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755934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black"/>
              </a:solidFill>
              <a:latin typeface="Constantia"/>
              <a:cs typeface="Arial Unicode MS" panose="020B0604020202020204" pitchFamily="34" charset="-128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29670" y="-8750"/>
            <a:ext cx="5250955" cy="70347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755934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olidFill>
                <a:prstClr val="black"/>
              </a:solidFill>
              <a:latin typeface="Constantia"/>
              <a:cs typeface="Arial Unicode MS" panose="020B0604020202020204" pitchFamily="34" charset="-128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503966" y="776967"/>
            <a:ext cx="9072694" cy="125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n-US" altLang="es-ES"/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503966" y="2133160"/>
            <a:ext cx="9072694" cy="483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03965" y="7006699"/>
            <a:ext cx="2351840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defTabSz="755934" eaLnBrk="1" fontAlgn="auto" latinLnBrk="0" hangingPunct="1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  <a:defRPr kumimoji="0" sz="992">
                <a:solidFill>
                  <a:srgbClr val="04617B">
                    <a:shade val="90000"/>
                  </a:srgbClr>
                </a:solidFill>
                <a:latin typeface="Constantia"/>
                <a:cs typeface="+mn-cs"/>
              </a:defRPr>
            </a:lvl1pPr>
          </a:lstStyle>
          <a:p>
            <a:pPr>
              <a:lnSpc>
                <a:spcPct val="100000"/>
              </a:lnSpc>
              <a:buClrTx/>
              <a:buSzTx/>
              <a:defRPr/>
            </a:pPr>
            <a:fld id="{2F5AEEFA-E672-4883-A75B-77E2E6A4563A}" type="datetimeFigureOut">
              <a:rPr lang="es-ES"/>
              <a:pPr>
                <a:lnSpc>
                  <a:spcPct val="100000"/>
                </a:lnSpc>
                <a:buClrTx/>
                <a:buSzTx/>
                <a:defRPr/>
              </a:pPr>
              <a:t>14/04/2018</a:t>
            </a:fld>
            <a:endParaRPr lang="es-E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939799" y="7006699"/>
            <a:ext cx="3697061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defTabSz="755934" eaLnBrk="1" fontAlgn="auto" latinLnBrk="0" hangingPunct="1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  <a:defRPr kumimoji="0" sz="992">
                <a:solidFill>
                  <a:srgbClr val="04617B">
                    <a:shade val="90000"/>
                  </a:srgbClr>
                </a:solidFill>
                <a:latin typeface="Constantia"/>
                <a:cs typeface="+mn-cs"/>
              </a:defRPr>
            </a:lvl1pPr>
          </a:lstStyle>
          <a:p>
            <a:pPr>
              <a:lnSpc>
                <a:spcPct val="100000"/>
              </a:lnSpc>
              <a:buClrTx/>
              <a:buSzTx/>
              <a:defRPr/>
            </a:pPr>
            <a:endParaRPr lang="es-E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736717" y="7006699"/>
            <a:ext cx="839943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defTabSz="755934" eaLnBrk="1" fontAlgn="auto" latinLnBrk="0" hangingPunct="1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  <a:defRPr kumimoji="0" sz="992">
                <a:solidFill>
                  <a:srgbClr val="04617B">
                    <a:shade val="90000"/>
                  </a:srgbClr>
                </a:solidFill>
                <a:latin typeface="Constantia"/>
                <a:cs typeface="+mn-cs"/>
              </a:defRPr>
            </a:lvl1pPr>
          </a:lstStyle>
          <a:p>
            <a:pPr>
              <a:lnSpc>
                <a:spcPct val="100000"/>
              </a:lnSpc>
              <a:buClrTx/>
              <a:buSzTx/>
              <a:defRPr/>
            </a:pPr>
            <a:fld id="{53826F4F-7856-487E-A8D7-D6F9914AFFCE}" type="slidenum">
              <a:rPr lang="es-ES"/>
              <a:pPr>
                <a:lnSpc>
                  <a:spcPct val="100000"/>
                </a:lnSpc>
                <a:buClrTx/>
                <a:buSzTx/>
                <a:defRPr/>
              </a:pPr>
              <a:t>‹#›</a:t>
            </a:fld>
            <a:endParaRPr lang="es-ES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20998" y="223991"/>
            <a:ext cx="10121309" cy="713969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5593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>
                <a:solidFill>
                  <a:prstClr val="black"/>
                </a:solidFill>
                <a:latin typeface="Constantia"/>
                <a:cs typeface="Arial Unicode MS" panose="020B0604020202020204" pitchFamily="34" charset="-128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5593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>
                <a:solidFill>
                  <a:prstClr val="black"/>
                </a:solidFill>
                <a:latin typeface="Constantia"/>
                <a:cs typeface="Arial Unicode MS" panose="020B060402020202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3492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34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34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34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34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34">
          <a:solidFill>
            <a:schemeClr val="tx2"/>
          </a:solidFill>
          <a:latin typeface="Calibri" panose="020F0502020204030204" pitchFamily="34" charset="0"/>
        </a:defRPr>
      </a:lvl5pPr>
      <a:lvl6pPr marL="377967" algn="l" rtl="0" fontAlgn="base">
        <a:spcBef>
          <a:spcPct val="0"/>
        </a:spcBef>
        <a:spcAft>
          <a:spcPct val="0"/>
        </a:spcAft>
        <a:defRPr sz="4134">
          <a:solidFill>
            <a:schemeClr val="tx2"/>
          </a:solidFill>
          <a:latin typeface="Calibri" panose="020F0502020204030204" pitchFamily="34" charset="0"/>
        </a:defRPr>
      </a:lvl6pPr>
      <a:lvl7pPr marL="755934" algn="l" rtl="0" fontAlgn="base">
        <a:spcBef>
          <a:spcPct val="0"/>
        </a:spcBef>
        <a:spcAft>
          <a:spcPct val="0"/>
        </a:spcAft>
        <a:defRPr sz="4134">
          <a:solidFill>
            <a:schemeClr val="tx2"/>
          </a:solidFill>
          <a:latin typeface="Calibri" panose="020F0502020204030204" pitchFamily="34" charset="0"/>
        </a:defRPr>
      </a:lvl7pPr>
      <a:lvl8pPr marL="1133902" algn="l" rtl="0" fontAlgn="base">
        <a:spcBef>
          <a:spcPct val="0"/>
        </a:spcBef>
        <a:spcAft>
          <a:spcPct val="0"/>
        </a:spcAft>
        <a:defRPr sz="4134">
          <a:solidFill>
            <a:schemeClr val="tx2"/>
          </a:solidFill>
          <a:latin typeface="Calibri" panose="020F0502020204030204" pitchFamily="34" charset="0"/>
        </a:defRPr>
      </a:lvl8pPr>
      <a:lvl9pPr marL="1511869" algn="l" rtl="0" fontAlgn="base">
        <a:spcBef>
          <a:spcPct val="0"/>
        </a:spcBef>
        <a:spcAft>
          <a:spcPct val="0"/>
        </a:spcAft>
        <a:defRPr sz="4134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25730" indent="-225730" algn="l" rtl="0" eaLnBrk="0" fontAlgn="base" hangingPunct="0">
        <a:spcBef>
          <a:spcPct val="20000"/>
        </a:spcBef>
        <a:spcAft>
          <a:spcPct val="0"/>
        </a:spcAft>
        <a:buClr>
          <a:srgbClr val="7F8FA9"/>
        </a:buClr>
        <a:buSzPct val="95000"/>
        <a:buFont typeface="Wingdings 2" panose="05020102010507070707" pitchFamily="18" charset="2"/>
        <a:buChar char=""/>
        <a:defRPr sz="2149" kern="1200">
          <a:solidFill>
            <a:schemeClr val="tx1"/>
          </a:solidFill>
          <a:latin typeface="+mn-lt"/>
          <a:ea typeface="+mn-ea"/>
          <a:cs typeface="+mn-cs"/>
        </a:defRPr>
      </a:lvl1pPr>
      <a:lvl2pPr marL="528892" indent="-20342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indent="-20342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981665" indent="-173235" algn="l" rtl="0" eaLnBrk="0" fontAlgn="base" hangingPunct="0">
        <a:spcBef>
          <a:spcPct val="20000"/>
        </a:spcBef>
        <a:spcAft>
          <a:spcPct val="0"/>
        </a:spcAft>
        <a:buClr>
          <a:srgbClr val="7F8FA9"/>
        </a:buClr>
        <a:buSzPct val="65000"/>
        <a:buFont typeface="Wingdings 2" panose="05020102010507070707" pitchFamily="18" charset="2"/>
        <a:buChar char=""/>
        <a:defRPr sz="1653" kern="1200">
          <a:solidFill>
            <a:schemeClr val="tx1"/>
          </a:solidFill>
          <a:latin typeface="+mn-lt"/>
          <a:ea typeface="+mn-ea"/>
          <a:cs typeface="+mn-cs"/>
        </a:defRPr>
      </a:lvl4pPr>
      <a:lvl5pPr marL="1208708" indent="-173235" algn="l" rtl="0" eaLnBrk="0" fontAlgn="base" hangingPunct="0">
        <a:spcBef>
          <a:spcPct val="20000"/>
        </a:spcBef>
        <a:spcAft>
          <a:spcPct val="0"/>
        </a:spcAft>
        <a:buClr>
          <a:srgbClr val="4A66AC"/>
        </a:buClr>
        <a:buSzPct val="65000"/>
        <a:buFont typeface="Wingdings 2" panose="05020102010507070707" pitchFamily="18" charset="2"/>
        <a:buChar char=""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1436276" indent="-17386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1587462" indent="-151187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323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14243" indent="-151187" algn="l" rtl="0" eaLnBrk="1" latinLnBrk="0" hangingPunct="1">
        <a:spcBef>
          <a:spcPct val="20000"/>
        </a:spcBef>
        <a:buClr>
          <a:schemeClr val="tx2"/>
        </a:buClr>
        <a:buChar char="•"/>
        <a:defRPr kumimoji="0"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041023" indent="-151187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157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sultado de imagen de world toget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79567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9 Rectángulo"/>
          <p:cNvSpPr/>
          <p:nvPr/>
        </p:nvSpPr>
        <p:spPr>
          <a:xfrm>
            <a:off x="143768" y="107429"/>
            <a:ext cx="9361040" cy="8063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 hangingPunct="1">
              <a:lnSpc>
                <a:spcPct val="80000"/>
              </a:lnSpc>
              <a:spcAft>
                <a:spcPts val="0"/>
              </a:spcAft>
              <a:buClrTx/>
              <a:buSzTx/>
              <a:buFontTx/>
              <a:buNone/>
            </a:pPr>
            <a:r>
              <a:rPr lang="en-GB" sz="5800" b="1" spc="50" dirty="0" err="1" smtClean="0">
                <a:ln w="12700" cap="flat" cmpd="sng" algn="ctr">
                  <a:solidFill>
                    <a:srgbClr val="0070C0"/>
                  </a:solidFill>
                  <a:prstDash val="solid"/>
                  <a:round/>
                </a:ln>
                <a:solidFill>
                  <a:srgbClr val="FFFEFE"/>
                </a:solidFill>
                <a:effectLst>
                  <a:glow rad="53086">
                    <a:srgbClr val="0070C0">
                      <a:alpha val="30000"/>
                    </a:srgb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Gabriola"/>
              </a:rPr>
              <a:t>Dia</a:t>
            </a:r>
            <a:r>
              <a:rPr lang="en-GB" sz="5800" b="1" spc="50" dirty="0" smtClean="0">
                <a:ln w="12700" cap="flat" cmpd="sng" algn="ctr">
                  <a:solidFill>
                    <a:srgbClr val="0070C0"/>
                  </a:solidFill>
                  <a:prstDash val="solid"/>
                  <a:round/>
                </a:ln>
                <a:solidFill>
                  <a:srgbClr val="FFFEFE"/>
                </a:solidFill>
                <a:effectLst>
                  <a:glow rad="53086">
                    <a:srgbClr val="0070C0">
                      <a:alpha val="30000"/>
                    </a:srgb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Gabriola"/>
              </a:rPr>
              <a:t> Mundial da Paz</a:t>
            </a:r>
            <a:endParaRPr lang="en-GB" sz="58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048424" y="35421"/>
            <a:ext cx="40311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* </a:t>
            </a:r>
            <a:r>
              <a:rPr lang="en-GB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Prêmio</a:t>
            </a:r>
            <a:r>
              <a:rPr lang="en-GB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en-GB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Vídeo</a:t>
            </a:r>
            <a:r>
              <a:rPr lang="en-GB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da Paz</a:t>
            </a:r>
            <a:endParaRPr lang="en-GB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pPr>
              <a:lnSpc>
                <a:spcPct val="80000"/>
              </a:lnSpc>
            </a:pPr>
            <a:r>
              <a:rPr lang="en-GB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* </a:t>
            </a:r>
            <a:r>
              <a:rPr lang="en-GB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Caminhada</a:t>
            </a:r>
            <a:r>
              <a:rPr lang="en-GB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de </a:t>
            </a:r>
            <a:r>
              <a:rPr lang="en-GB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Valores</a:t>
            </a:r>
            <a:r>
              <a:rPr lang="en-GB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&amp; </a:t>
            </a:r>
            <a:r>
              <a:rPr lang="en-GB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Encontros</a:t>
            </a:r>
            <a:r>
              <a:rPr lang="en-GB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en-GB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Públicos</a:t>
            </a:r>
            <a:endParaRPr lang="en-GB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pPr>
              <a:lnSpc>
                <a:spcPct val="80000"/>
              </a:lnSpc>
            </a:pPr>
            <a:r>
              <a:rPr lang="en-GB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* </a:t>
            </a:r>
            <a:r>
              <a:rPr lang="en-GB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Música</a:t>
            </a:r>
            <a:r>
              <a:rPr lang="en-GB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en-GB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Tema</a:t>
            </a:r>
            <a:r>
              <a:rPr lang="en-GB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da Paz</a:t>
            </a:r>
            <a:endParaRPr lang="en-GB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pPr>
              <a:lnSpc>
                <a:spcPct val="80000"/>
              </a:lnSpc>
            </a:pPr>
            <a:r>
              <a:rPr lang="en-GB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* </a:t>
            </a:r>
            <a:r>
              <a:rPr lang="en-GB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Artes</a:t>
            </a:r>
            <a:r>
              <a:rPr lang="en-GB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da Paz </a:t>
            </a:r>
            <a:r>
              <a:rPr lang="en-GB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pelas</a:t>
            </a:r>
            <a:r>
              <a:rPr lang="en-GB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en-GB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Crianças</a:t>
            </a:r>
            <a:endParaRPr lang="en-GB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113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45" t="5118" r="3851"/>
          <a:stretch/>
        </p:blipFill>
        <p:spPr>
          <a:xfrm>
            <a:off x="6887790" y="1115541"/>
            <a:ext cx="2729267" cy="1738156"/>
          </a:xfrm>
          <a:prstGeom prst="rect">
            <a:avLst/>
          </a:prstGeom>
          <a:ln w="254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96067" y="1329478"/>
            <a:ext cx="6328421" cy="194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  <a:buClrTx/>
              <a:buSzPct val="100000"/>
              <a:buFontTx/>
              <a:buNone/>
              <a:defRPr/>
            </a:pPr>
            <a:r>
              <a:rPr lang="en-GB" altLang="es-ES" b="1" dirty="0">
                <a:latin typeface="Bookman Old Style" panose="02050604050505020204" pitchFamily="18" charset="0"/>
                <a:cs typeface="Calibri" panose="020F0502020204030204" pitchFamily="34" charset="0"/>
              </a:rPr>
              <a:t> </a:t>
            </a:r>
          </a:p>
          <a:p>
            <a:pPr marL="449263" indent="-449263" algn="just">
              <a:lnSpc>
                <a:spcPct val="107000"/>
              </a:lnSpc>
              <a:spcAft>
                <a:spcPts val="800"/>
              </a:spcAft>
              <a:buClrTx/>
              <a:buSzPct val="100000"/>
              <a:buFont typeface="Times New Roman" panose="02020603050405020304" pitchFamily="18" charset="0"/>
              <a:buBlip>
                <a:blip r:embed="rId4"/>
              </a:buBlip>
              <a:defRPr/>
            </a:pP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OSSI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foi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convidada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a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participar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do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concurso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internacional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intitulado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“</a:t>
            </a:r>
            <a:r>
              <a:rPr lang="en-GB" sz="2100" b="1" i="1" dirty="0" smtClean="0">
                <a:solidFill>
                  <a:srgbClr val="000099"/>
                </a:solidFill>
                <a:latin typeface="GillSans Light" panose="020B0402020204020204" pitchFamily="34" charset="0"/>
                <a:cs typeface="Calibri" panose="020F0502020204030204" pitchFamily="34" charset="0"/>
              </a:rPr>
              <a:t>PRÊMIO VÍDEO DA PAZ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” sob o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tema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“</a:t>
            </a:r>
            <a:r>
              <a:rPr lang="en-GB" sz="2100" b="1" i="1" dirty="0" smtClean="0">
                <a:solidFill>
                  <a:srgbClr val="000099"/>
                </a:solidFill>
                <a:latin typeface="GillSans Light" panose="020B0402020204020204" pitchFamily="34" charset="0"/>
                <a:cs typeface="Calibri" panose="020F0502020204030204" pitchFamily="34" charset="0"/>
              </a:rPr>
              <a:t>A Paz </a:t>
            </a:r>
            <a:r>
              <a:rPr lang="en-GB" sz="2100" b="1" i="1" dirty="0" err="1" smtClean="0">
                <a:solidFill>
                  <a:srgbClr val="000099"/>
                </a:solidFill>
                <a:latin typeface="GillSans Light" panose="020B0402020204020204" pitchFamily="34" charset="0"/>
                <a:cs typeface="Calibri" panose="020F0502020204030204" pitchFamily="34" charset="0"/>
              </a:rPr>
              <a:t>Começa</a:t>
            </a:r>
            <a:r>
              <a:rPr lang="en-GB" sz="2100" b="1" i="1" dirty="0" smtClean="0">
                <a:solidFill>
                  <a:srgbClr val="000099"/>
                </a:solidFill>
                <a:latin typeface="GillSans Light" panose="020B0402020204020204" pitchFamily="34" charset="0"/>
                <a:cs typeface="Calibri" panose="020F0502020204030204" pitchFamily="34" charset="0"/>
              </a:rPr>
              <a:t> </a:t>
            </a:r>
            <a:r>
              <a:rPr lang="en-GB" sz="2100" b="1" i="1" dirty="0" err="1" smtClean="0">
                <a:solidFill>
                  <a:srgbClr val="000099"/>
                </a:solidFill>
                <a:latin typeface="GillSans Light" panose="020B0402020204020204" pitchFamily="34" charset="0"/>
                <a:cs typeface="Calibri" panose="020F0502020204030204" pitchFamily="34" charset="0"/>
              </a:rPr>
              <a:t>Comigo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”</a:t>
            </a:r>
            <a:r>
              <a:rPr lang="en-GB" sz="2100" dirty="0" smtClean="0">
                <a:latin typeface="Optima" panose="020B0502050508020304" pitchFamily="34" charset="0"/>
                <a:cs typeface="Calibri" panose="020F0502020204030204" pitchFamily="34" charset="0"/>
              </a:rPr>
              <a:t> </a:t>
            </a:r>
            <a:endParaRPr lang="en-GB" sz="19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449263" algn="just">
              <a:lnSpc>
                <a:spcPct val="107000"/>
              </a:lnSpc>
              <a:spcAft>
                <a:spcPts val="800"/>
              </a:spcAft>
              <a:buClrTx/>
              <a:buSzPct val="100000"/>
              <a:buFontTx/>
              <a:buNone/>
              <a:tabLst>
                <a:tab pos="447675" algn="l"/>
                <a:tab pos="449263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19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Conector recto 11"/>
          <p:cNvCxnSpPr/>
          <p:nvPr/>
        </p:nvCxnSpPr>
        <p:spPr>
          <a:xfrm flipV="1">
            <a:off x="359792" y="1473621"/>
            <a:ext cx="6120680" cy="1960"/>
          </a:xfrm>
          <a:prstGeom prst="line">
            <a:avLst/>
          </a:prstGeom>
          <a:noFill/>
          <a:ln w="9525" cap="flat" cmpd="sng" algn="ctr">
            <a:solidFill>
              <a:srgbClr val="9D90A0"/>
            </a:solidFill>
            <a:prstDash val="solid"/>
          </a:ln>
          <a:effectLst/>
        </p:spPr>
      </p:cxn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87784" y="2683389"/>
            <a:ext cx="4750457" cy="160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  <a:buClrTx/>
              <a:buSzPct val="100000"/>
              <a:buFontTx/>
              <a:buNone/>
              <a:defRPr/>
            </a:pPr>
            <a:r>
              <a:rPr lang="en-GB" altLang="es-ES" b="1" dirty="0">
                <a:latin typeface="Bookman Old Style" panose="02050604050505020204" pitchFamily="18" charset="0"/>
                <a:cs typeface="Calibri" panose="020F0502020204030204" pitchFamily="34" charset="0"/>
              </a:rPr>
              <a:t> </a:t>
            </a:r>
          </a:p>
          <a:p>
            <a:pPr marL="449263" indent="-449263" algn="just">
              <a:lnSpc>
                <a:spcPct val="107000"/>
              </a:lnSpc>
              <a:spcAft>
                <a:spcPts val="800"/>
              </a:spcAft>
              <a:buClrTx/>
              <a:buSzPct val="100000"/>
              <a:buFont typeface="Times New Roman" panose="02020603050405020304" pitchFamily="18" charset="0"/>
              <a:buBlip>
                <a:blip r:embed="rId4"/>
              </a:buBlip>
              <a:defRPr/>
            </a:pP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O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Prêmio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será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dado para um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vídeo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de 30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segundos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sobre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a Paz.   </a:t>
            </a:r>
            <a:endParaRPr lang="en-GB" sz="1900" dirty="0">
              <a:latin typeface="GillSans Light" panose="020B0402020204020204" pitchFamily="34" charset="0"/>
              <a:cs typeface="Calibri" panose="020F0502020204030204" pitchFamily="34" charset="0"/>
            </a:endParaRPr>
          </a:p>
          <a:p>
            <a:pPr marL="449263" algn="just">
              <a:lnSpc>
                <a:spcPct val="107000"/>
              </a:lnSpc>
              <a:spcAft>
                <a:spcPts val="800"/>
              </a:spcAft>
              <a:buClrTx/>
              <a:buSzPct val="100000"/>
              <a:buFontTx/>
              <a:buNone/>
              <a:tabLst>
                <a:tab pos="447675" algn="l"/>
                <a:tab pos="449263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19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287784" y="3635821"/>
            <a:ext cx="4750457" cy="2983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  <a:buClrTx/>
              <a:buSzPct val="100000"/>
              <a:buFontTx/>
              <a:buNone/>
              <a:defRPr/>
            </a:pPr>
            <a:r>
              <a:rPr lang="en-GB" altLang="es-ES" b="1" dirty="0">
                <a:latin typeface="Bookman Old Style" panose="02050604050505020204" pitchFamily="18" charset="0"/>
                <a:cs typeface="Calibri" panose="020F0502020204030204" pitchFamily="34" charset="0"/>
              </a:rPr>
              <a:t> </a:t>
            </a:r>
          </a:p>
          <a:p>
            <a:pPr marL="449263" indent="-449263" algn="just">
              <a:lnSpc>
                <a:spcPct val="107000"/>
              </a:lnSpc>
              <a:spcAft>
                <a:spcPts val="800"/>
              </a:spcAft>
              <a:buClrTx/>
              <a:buSzPct val="100000"/>
              <a:buFont typeface="Times New Roman" panose="02020603050405020304" pitchFamily="18" charset="0"/>
              <a:buBlip>
                <a:blip r:embed="rId4"/>
              </a:buBlip>
              <a:defRPr/>
            </a:pP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A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iniciativa</a:t>
            </a:r>
            <a:r>
              <a:rPr lang="en-GB" sz="2100" dirty="0">
                <a:latin typeface="GillSans Light" panose="020B0402020204020204" pitchFamily="34" charset="0"/>
                <a:cs typeface="Calibri" panose="020F0502020204030204" pitchFamily="34" charset="0"/>
              </a:rPr>
              <a:t>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foi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organizada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por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      </a:t>
            </a:r>
            <a:r>
              <a:rPr lang="en-GB" sz="2100" i="1" dirty="0">
                <a:latin typeface="Goudy" panose="02020502050305020303" pitchFamily="18" charset="0"/>
                <a:cs typeface="Calibri" panose="020F0502020204030204" pitchFamily="34" charset="0"/>
              </a:rPr>
              <a:t>Sri Chinmoy Oneness-Home Peace </a:t>
            </a:r>
            <a:r>
              <a:rPr lang="en-GB" sz="2100" i="1" dirty="0" smtClean="0">
                <a:latin typeface="Goudy" panose="02020502050305020303" pitchFamily="18" charset="0"/>
                <a:cs typeface="Calibri" panose="020F0502020204030204" pitchFamily="34" charset="0"/>
              </a:rPr>
              <a:t>Run,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uma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organização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espiritual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,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sem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fins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lucrativos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,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criada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em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1987 para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promover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a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paz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e a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unidade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. </a:t>
            </a:r>
            <a:endParaRPr lang="en-GB" sz="1900" dirty="0">
              <a:latin typeface="GillSans Light" panose="020B0402020204020204" pitchFamily="34" charset="0"/>
              <a:cs typeface="Calibri" panose="020F0502020204030204" pitchFamily="34" charset="0"/>
            </a:endParaRPr>
          </a:p>
          <a:p>
            <a:pPr marL="449263" algn="just">
              <a:lnSpc>
                <a:spcPct val="107000"/>
              </a:lnSpc>
              <a:spcAft>
                <a:spcPts val="800"/>
              </a:spcAft>
              <a:buClrTx/>
              <a:buSzPct val="100000"/>
              <a:buFontTx/>
              <a:buNone/>
              <a:tabLst>
                <a:tab pos="447675" algn="l"/>
                <a:tab pos="449263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19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289855" y="5868069"/>
            <a:ext cx="9327202" cy="1530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  <a:buClrTx/>
              <a:buSzPct val="100000"/>
              <a:buFontTx/>
              <a:buNone/>
              <a:defRPr/>
            </a:pPr>
            <a:r>
              <a:rPr lang="en-GB" altLang="es-ES" b="1" dirty="0">
                <a:latin typeface="Bookman Old Style" panose="02050604050505020204" pitchFamily="18" charset="0"/>
                <a:cs typeface="Calibri" panose="020F0502020204030204" pitchFamily="34" charset="0"/>
              </a:rPr>
              <a:t> </a:t>
            </a:r>
          </a:p>
          <a:p>
            <a:pPr marL="449263" indent="-449263" algn="just">
              <a:lnSpc>
                <a:spcPct val="107000"/>
              </a:lnSpc>
              <a:spcAft>
                <a:spcPts val="800"/>
              </a:spcAft>
              <a:buClrTx/>
              <a:buSzPct val="100000"/>
              <a:buFont typeface="Times New Roman" panose="02020603050405020304" pitchFamily="18" charset="0"/>
              <a:buBlip>
                <a:blip r:embed="rId4"/>
              </a:buBlip>
              <a:defRPr/>
            </a:pPr>
            <a:r>
              <a:rPr lang="en-GB" sz="2100" u="sng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O </a:t>
            </a:r>
            <a:r>
              <a:rPr lang="en-GB" sz="2100" u="sng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prazo</a:t>
            </a:r>
            <a:r>
              <a:rPr lang="en-GB" sz="2100" u="sng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de </a:t>
            </a:r>
            <a:r>
              <a:rPr lang="en-GB" sz="2100" u="sng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submissão</a:t>
            </a:r>
            <a:r>
              <a:rPr lang="en-GB" sz="2100" u="sng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dos </a:t>
            </a:r>
            <a:r>
              <a:rPr lang="en-GB" sz="2100" u="sng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vídeos</a:t>
            </a:r>
            <a:r>
              <a:rPr lang="en-GB" sz="2100" u="sng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é </a:t>
            </a:r>
            <a:r>
              <a:rPr lang="en-GB" sz="2100" b="1" u="sng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30 de Abril de 2018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.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Todos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os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vídeos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devem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ser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enviados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para </a:t>
            </a:r>
            <a:r>
              <a:rPr lang="en-GB" sz="2100" dirty="0" smtClean="0">
                <a:solidFill>
                  <a:srgbClr val="0000CC"/>
                </a:solidFill>
                <a:latin typeface="GillSans Light" panose="020B0402020204020204" pitchFamily="34" charset="0"/>
                <a:cs typeface="Calibri" panose="020F0502020204030204" pitchFamily="34" charset="0"/>
              </a:rPr>
              <a:t>public.outreach@sathyasai.org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para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serem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encaminhados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para o time do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Prêmio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Vídeo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da Paz.</a:t>
            </a:r>
            <a:endParaRPr lang="en-GB" sz="1700" i="1" dirty="0">
              <a:latin typeface="GillSans Light" panose="020B040202020402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96067" y="982497"/>
            <a:ext cx="8321721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800080"/>
                </a:solidFill>
                <a:latin typeface="Goudy" panose="02020502050305020303" pitchFamily="18" charset="0"/>
                <a:ea typeface="MS Mincho"/>
                <a:cs typeface="Gisha"/>
              </a:rPr>
              <a:t>P</a:t>
            </a:r>
            <a:r>
              <a:rPr lang="en-GB" sz="2500" b="1" dirty="0" smtClean="0">
                <a:solidFill>
                  <a:srgbClr val="003399"/>
                </a:solidFill>
                <a:latin typeface="Goudy" panose="02020502050305020303" pitchFamily="18" charset="0"/>
                <a:ea typeface="MS Mincho"/>
                <a:cs typeface="Gisha"/>
              </a:rPr>
              <a:t>RÊMIO</a:t>
            </a:r>
            <a:r>
              <a:rPr lang="en-GB" sz="2800" dirty="0" smtClean="0">
                <a:solidFill>
                  <a:srgbClr val="003399"/>
                </a:solidFill>
                <a:latin typeface="Goudy" panose="02020502050305020303" pitchFamily="18" charset="0"/>
                <a:ea typeface="MS Mincho"/>
                <a:cs typeface="Gisha"/>
              </a:rPr>
              <a:t> </a:t>
            </a:r>
            <a:r>
              <a:rPr lang="en-GB" sz="2800" b="1" dirty="0" smtClean="0">
                <a:solidFill>
                  <a:srgbClr val="800080"/>
                </a:solidFill>
                <a:latin typeface="Goudy" panose="02020502050305020303" pitchFamily="18" charset="0"/>
                <a:ea typeface="MS Mincho"/>
                <a:cs typeface="Gisha"/>
              </a:rPr>
              <a:t>V</a:t>
            </a:r>
            <a:r>
              <a:rPr lang="en-GB" sz="2500" b="1" dirty="0" smtClean="0">
                <a:solidFill>
                  <a:srgbClr val="003399"/>
                </a:solidFill>
                <a:latin typeface="Goudy" panose="02020502050305020303" pitchFamily="18" charset="0"/>
                <a:ea typeface="MS Mincho"/>
                <a:cs typeface="Gisha"/>
              </a:rPr>
              <a:t>ÍDEO</a:t>
            </a:r>
            <a:r>
              <a:rPr lang="en-GB" sz="2800" dirty="0" smtClean="0">
                <a:solidFill>
                  <a:srgbClr val="003399"/>
                </a:solidFill>
                <a:latin typeface="Goudy" panose="02020502050305020303" pitchFamily="18" charset="0"/>
                <a:ea typeface="MS Mincho"/>
                <a:cs typeface="Gisha"/>
              </a:rPr>
              <a:t> </a:t>
            </a:r>
            <a:r>
              <a:rPr lang="en-GB" sz="2800" b="1" dirty="0" smtClean="0">
                <a:solidFill>
                  <a:srgbClr val="003399"/>
                </a:solidFill>
                <a:latin typeface="Goudy" panose="02020502050305020303" pitchFamily="18" charset="0"/>
                <a:ea typeface="MS Mincho"/>
                <a:cs typeface="Gisha"/>
              </a:rPr>
              <a:t>D</a:t>
            </a:r>
            <a:r>
              <a:rPr lang="en-GB" sz="2600" b="1" dirty="0" smtClean="0">
                <a:solidFill>
                  <a:srgbClr val="003399"/>
                </a:solidFill>
                <a:latin typeface="Goudy" panose="02020502050305020303" pitchFamily="18" charset="0"/>
                <a:ea typeface="MS Mincho"/>
                <a:cs typeface="Gisha"/>
              </a:rPr>
              <a:t>A</a:t>
            </a:r>
            <a:r>
              <a:rPr lang="en-GB" sz="2800" dirty="0" smtClean="0">
                <a:solidFill>
                  <a:srgbClr val="003399"/>
                </a:solidFill>
                <a:latin typeface="Goudy" panose="02020502050305020303" pitchFamily="18" charset="0"/>
                <a:ea typeface="MS Mincho"/>
                <a:cs typeface="Gisha"/>
              </a:rPr>
              <a:t> </a:t>
            </a:r>
            <a:r>
              <a:rPr lang="en-GB" sz="2800" b="1" dirty="0" smtClean="0">
                <a:solidFill>
                  <a:srgbClr val="800080"/>
                </a:solidFill>
                <a:latin typeface="Goudy" panose="02020502050305020303" pitchFamily="18" charset="0"/>
                <a:ea typeface="MS Mincho"/>
                <a:cs typeface="Gisha"/>
              </a:rPr>
              <a:t>P</a:t>
            </a:r>
            <a:r>
              <a:rPr lang="en-GB" sz="2500" b="1" dirty="0" smtClean="0">
                <a:solidFill>
                  <a:srgbClr val="003399"/>
                </a:solidFill>
                <a:latin typeface="Goudy" panose="02020502050305020303" pitchFamily="18" charset="0"/>
                <a:ea typeface="MS Mincho"/>
                <a:cs typeface="Gisha"/>
              </a:rPr>
              <a:t>AZ</a:t>
            </a:r>
            <a:endParaRPr lang="en-GB" sz="2500" b="1" dirty="0">
              <a:solidFill>
                <a:srgbClr val="003399"/>
              </a:solidFill>
              <a:latin typeface="Goudy" panose="02020502050305020303" pitchFamily="18" charset="0"/>
              <a:ea typeface="MS Mincho"/>
              <a:cs typeface="Gisha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28"/>
          <a:stretch/>
        </p:blipFill>
        <p:spPr>
          <a:xfrm>
            <a:off x="5372821" y="3204498"/>
            <a:ext cx="4276003" cy="2474833"/>
          </a:xfrm>
          <a:prstGeom prst="rect">
            <a:avLst/>
          </a:prstGeom>
          <a:ln w="254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769399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55826" y="1043533"/>
            <a:ext cx="9320990" cy="640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  <a:buClrTx/>
              <a:buSzPct val="100000"/>
              <a:buFontTx/>
              <a:buNone/>
              <a:defRPr/>
            </a:pPr>
            <a:r>
              <a:rPr lang="en-GB" altLang="es-ES" b="1" dirty="0">
                <a:latin typeface="Bookman Old Style" panose="02050604050505020204" pitchFamily="18" charset="0"/>
                <a:cs typeface="Calibri" panose="020F0502020204030204" pitchFamily="34" charset="0"/>
              </a:rPr>
              <a:t> </a:t>
            </a:r>
          </a:p>
          <a:p>
            <a:pPr marL="449263" indent="-449263" algn="just">
              <a:lnSpc>
                <a:spcPct val="107000"/>
              </a:lnSpc>
              <a:spcAft>
                <a:spcPts val="800"/>
              </a:spcAft>
              <a:buClrTx/>
              <a:buSzPct val="100000"/>
              <a:buFont typeface="Times New Roman" panose="02020603050405020304" pitchFamily="18" charset="0"/>
              <a:buBlip>
                <a:blip r:embed="rId2"/>
              </a:buBlip>
              <a:defRPr/>
            </a:pP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Como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uma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iniciativa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do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Comitê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de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Expansão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da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OSSI,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encorajamos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as                 </a:t>
            </a:r>
            <a:r>
              <a:rPr lang="en-GB" sz="2100" b="1" i="1" dirty="0" err="1" smtClean="0">
                <a:solidFill>
                  <a:srgbClr val="002060"/>
                </a:solidFill>
                <a:latin typeface="Goudy" panose="02020502050305020303" pitchFamily="18" charset="0"/>
                <a:cs typeface="Calibri" panose="020F0502020204030204" pitchFamily="34" charset="0"/>
              </a:rPr>
              <a:t>caminhadas</a:t>
            </a:r>
            <a:r>
              <a:rPr lang="en-GB" sz="2100" b="1" i="1" dirty="0" smtClean="0">
                <a:solidFill>
                  <a:srgbClr val="002060"/>
                </a:solidFill>
                <a:latin typeface="Goudy" panose="02020502050305020303" pitchFamily="18" charset="0"/>
                <a:cs typeface="Calibri" panose="020F0502020204030204" pitchFamily="34" charset="0"/>
              </a:rPr>
              <a:t> dos </a:t>
            </a:r>
            <a:r>
              <a:rPr lang="en-GB" sz="2100" b="1" i="1" dirty="0" err="1" smtClean="0">
                <a:solidFill>
                  <a:srgbClr val="002060"/>
                </a:solidFill>
                <a:latin typeface="Goudy" panose="02020502050305020303" pitchFamily="18" charset="0"/>
                <a:cs typeface="Calibri" panose="020F0502020204030204" pitchFamily="34" charset="0"/>
              </a:rPr>
              <a:t>Valores</a:t>
            </a:r>
            <a:r>
              <a:rPr lang="en-GB" sz="2100" dirty="0" smtClean="0">
                <a:latin typeface="Optima" panose="020B0502050508020304" pitchFamily="34" charset="0"/>
                <a:cs typeface="Calibri" panose="020F0502020204030204" pitchFamily="34" charset="0"/>
              </a:rPr>
              <a:t> 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e/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ou</a:t>
            </a:r>
            <a:r>
              <a:rPr lang="en-GB" sz="2100" dirty="0">
                <a:latin typeface="Optima" panose="020B0502050508020304" pitchFamily="34" charset="0"/>
                <a:cs typeface="Calibri" panose="020F0502020204030204" pitchFamily="34" charset="0"/>
              </a:rPr>
              <a:t> </a:t>
            </a:r>
            <a:r>
              <a:rPr lang="en-GB" sz="2100" b="1" i="1" dirty="0" err="1" smtClean="0">
                <a:solidFill>
                  <a:srgbClr val="002060"/>
                </a:solidFill>
                <a:latin typeface="Goudy" panose="02020502050305020303" pitchFamily="18" charset="0"/>
                <a:cs typeface="Calibri" panose="020F0502020204030204" pitchFamily="34" charset="0"/>
              </a:rPr>
              <a:t>Conferências</a:t>
            </a:r>
            <a:r>
              <a:rPr lang="en-GB" sz="2100" b="1" i="1" dirty="0" smtClean="0">
                <a:solidFill>
                  <a:srgbClr val="002060"/>
                </a:solidFill>
                <a:latin typeface="Goudy" panose="02020502050305020303" pitchFamily="18" charset="0"/>
                <a:cs typeface="Calibri" panose="020F0502020204030204" pitchFamily="34" charset="0"/>
              </a:rPr>
              <a:t> </a:t>
            </a:r>
            <a:r>
              <a:rPr lang="en-GB" sz="2100" b="1" i="1" dirty="0" err="1" smtClean="0">
                <a:solidFill>
                  <a:srgbClr val="002060"/>
                </a:solidFill>
                <a:latin typeface="Goudy" panose="02020502050305020303" pitchFamily="18" charset="0"/>
                <a:cs typeface="Calibri" panose="020F0502020204030204" pitchFamily="34" charset="0"/>
              </a:rPr>
              <a:t>públicas</a:t>
            </a:r>
            <a:r>
              <a:rPr lang="en-GB" sz="2100" b="1" i="1" dirty="0" smtClean="0">
                <a:solidFill>
                  <a:srgbClr val="002060"/>
                </a:solidFill>
                <a:latin typeface="Goudy" panose="02020502050305020303" pitchFamily="18" charset="0"/>
                <a:cs typeface="Calibri" panose="020F0502020204030204" pitchFamily="34" charset="0"/>
              </a:rPr>
              <a:t> </a:t>
            </a:r>
            <a:r>
              <a:rPr lang="en-GB" sz="2100" b="1" i="1" dirty="0" err="1" smtClean="0">
                <a:solidFill>
                  <a:srgbClr val="002060"/>
                </a:solidFill>
                <a:latin typeface="Goudy" panose="02020502050305020303" pitchFamily="18" charset="0"/>
                <a:cs typeface="Calibri" panose="020F0502020204030204" pitchFamily="34" charset="0"/>
              </a:rPr>
              <a:t>sobre</a:t>
            </a:r>
            <a:r>
              <a:rPr lang="en-GB" sz="2100" b="1" i="1" dirty="0" smtClean="0">
                <a:solidFill>
                  <a:srgbClr val="002060"/>
                </a:solidFill>
                <a:latin typeface="Goudy" panose="02020502050305020303" pitchFamily="18" charset="0"/>
                <a:cs typeface="Calibri" panose="020F0502020204030204" pitchFamily="34" charset="0"/>
              </a:rPr>
              <a:t> a </a:t>
            </a:r>
            <a:r>
              <a:rPr lang="en-GB" sz="2100" b="1" i="1" dirty="0" err="1" smtClean="0">
                <a:solidFill>
                  <a:srgbClr val="002060"/>
                </a:solidFill>
                <a:latin typeface="Goudy" panose="02020502050305020303" pitchFamily="18" charset="0"/>
                <a:cs typeface="Calibri" panose="020F0502020204030204" pitchFamily="34" charset="0"/>
              </a:rPr>
              <a:t>paz</a:t>
            </a:r>
            <a:r>
              <a:rPr lang="en-GB" sz="2100" b="1" i="1" dirty="0" smtClean="0">
                <a:solidFill>
                  <a:srgbClr val="002060"/>
                </a:solidFill>
                <a:latin typeface="Goudy" panose="02020502050305020303" pitchFamily="18" charset="0"/>
                <a:cs typeface="Calibri" panose="020F0502020204030204" pitchFamily="34" charset="0"/>
              </a:rPr>
              <a:t> 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para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celebrar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o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Dia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Mundial da Paz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em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21 de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s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etembro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de 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2018.</a:t>
            </a:r>
            <a:endParaRPr lang="en-GB" sz="2100" dirty="0">
              <a:latin typeface="GillSans Light" panose="020B0402020204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ClrTx/>
              <a:buSzPct val="100000"/>
              <a:defRPr/>
            </a:pPr>
            <a:endParaRPr lang="en-GB" sz="300" dirty="0">
              <a:latin typeface="GillSans Light" panose="020B0402020204020204" pitchFamily="34" charset="0"/>
              <a:cs typeface="Calibri" panose="020F0502020204030204" pitchFamily="34" charset="0"/>
            </a:endParaRPr>
          </a:p>
          <a:p>
            <a:pPr marL="449263" indent="-449263" algn="just">
              <a:lnSpc>
                <a:spcPct val="107000"/>
              </a:lnSpc>
              <a:spcAft>
                <a:spcPts val="800"/>
              </a:spcAft>
              <a:buClrTx/>
              <a:buSzPct val="100000"/>
              <a:buFont typeface="Times New Roman" panose="02020603050405020304" pitchFamily="18" charset="0"/>
              <a:buBlip>
                <a:blip r:embed="rId2"/>
              </a:buBlip>
              <a:defRPr/>
            </a:pP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Orientações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sobre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como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organizar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eventos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públicos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podem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ser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baixados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de </a:t>
            </a:r>
            <a:r>
              <a:rPr lang="pl-PL" sz="2100" dirty="0">
                <a:solidFill>
                  <a:srgbClr val="0000CC"/>
                </a:solidFill>
                <a:latin typeface="GillSans Light" panose="020B0402020204020204" pitchFamily="34" charset="0"/>
                <a:cs typeface="Calibri" panose="020F0502020204030204" pitchFamily="34" charset="0"/>
              </a:rPr>
              <a:t>www.sathyasai.org/poc-archive</a:t>
            </a:r>
            <a:endParaRPr lang="en-GB" sz="2100" dirty="0">
              <a:solidFill>
                <a:srgbClr val="0000CC"/>
              </a:solidFill>
              <a:latin typeface="GillSans Light" panose="020B0402020204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ClrTx/>
              <a:buSzPct val="100000"/>
              <a:defRPr/>
            </a:pPr>
            <a:endParaRPr lang="en-GB" dirty="0">
              <a:latin typeface="Optima" panose="020B05020505080203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ClrTx/>
              <a:buSzPct val="100000"/>
              <a:defRPr/>
            </a:pPr>
            <a:endParaRPr lang="en-GB" sz="300" dirty="0">
              <a:latin typeface="Optima" panose="020B0502050508020304" pitchFamily="34" charset="0"/>
              <a:cs typeface="Calibri" panose="020F0502020204030204" pitchFamily="34" charset="0"/>
            </a:endParaRPr>
          </a:p>
          <a:p>
            <a:pPr marL="449263" indent="-449263" algn="just">
              <a:lnSpc>
                <a:spcPct val="107000"/>
              </a:lnSpc>
              <a:spcAft>
                <a:spcPts val="800"/>
              </a:spcAft>
              <a:buClrTx/>
              <a:buSzPct val="100000"/>
              <a:buFont typeface="Times New Roman" panose="02020603050405020304" pitchFamily="18" charset="0"/>
              <a:buBlip>
                <a:blip r:embed="rId2"/>
              </a:buBlip>
              <a:defRPr/>
            </a:pP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O time </a:t>
            </a:r>
            <a:r>
              <a:rPr lang="en-GB" sz="2100" dirty="0">
                <a:latin typeface="GillSans Light" panose="020B0402020204020204" pitchFamily="34" charset="0"/>
                <a:cs typeface="Calibri" panose="020F0502020204030204" pitchFamily="34" charset="0"/>
              </a:rPr>
              <a:t>LASA 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é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incentivado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a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contribuir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com o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Dia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Mundial da Paz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compondo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músicas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sobre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a Paz. A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melhor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canção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</a:t>
            </a:r>
            <a:r>
              <a:rPr lang="en-GB" sz="2100" i="1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(</a:t>
            </a:r>
            <a:r>
              <a:rPr lang="en-GB" sz="2100" i="1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significativa</a:t>
            </a:r>
            <a:r>
              <a:rPr lang="en-GB" sz="2100" i="1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, </a:t>
            </a:r>
            <a:r>
              <a:rPr lang="en-GB" sz="2100" i="1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cativante</a:t>
            </a:r>
            <a:r>
              <a:rPr lang="en-GB" sz="2100" i="1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, </a:t>
            </a:r>
            <a:r>
              <a:rPr lang="en-GB" sz="2100" i="1" dirty="0">
                <a:latin typeface="GillSans Light" panose="020B0402020204020204" pitchFamily="34" charset="0"/>
                <a:cs typeface="Calibri" panose="020F0502020204030204" pitchFamily="34" charset="0"/>
              </a:rPr>
              <a:t>etc.)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pode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ser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escolhida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como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a </a:t>
            </a:r>
            <a:r>
              <a:rPr lang="en-GB" sz="2100" b="1" i="1" dirty="0" err="1" smtClean="0">
                <a:solidFill>
                  <a:srgbClr val="002060"/>
                </a:solidFill>
                <a:latin typeface="Goudy" panose="02020502050305020303" pitchFamily="18" charset="0"/>
                <a:cs typeface="Calibri" panose="020F0502020204030204" pitchFamily="34" charset="0"/>
              </a:rPr>
              <a:t>música</a:t>
            </a:r>
            <a:r>
              <a:rPr lang="en-GB" sz="2100" b="1" i="1" dirty="0" smtClean="0">
                <a:solidFill>
                  <a:srgbClr val="002060"/>
                </a:solidFill>
                <a:latin typeface="Goudy" panose="02020502050305020303" pitchFamily="18" charset="0"/>
                <a:cs typeface="Calibri" panose="020F0502020204030204" pitchFamily="34" charset="0"/>
              </a:rPr>
              <a:t> </a:t>
            </a:r>
            <a:r>
              <a:rPr lang="en-GB" sz="2100" b="1" i="1" dirty="0" err="1" smtClean="0">
                <a:solidFill>
                  <a:srgbClr val="002060"/>
                </a:solidFill>
                <a:latin typeface="Goudy" panose="02020502050305020303" pitchFamily="18" charset="0"/>
                <a:cs typeface="Calibri" panose="020F0502020204030204" pitchFamily="34" charset="0"/>
              </a:rPr>
              <a:t>tema</a:t>
            </a:r>
            <a:r>
              <a:rPr lang="en-GB" sz="2100" b="1" i="1" dirty="0" smtClean="0">
                <a:solidFill>
                  <a:srgbClr val="002060"/>
                </a:solidFill>
                <a:latin typeface="Goudy" panose="02020502050305020303" pitchFamily="18" charset="0"/>
                <a:cs typeface="Calibri" panose="020F0502020204030204" pitchFamily="34" charset="0"/>
              </a:rPr>
              <a:t> do </a:t>
            </a:r>
            <a:r>
              <a:rPr lang="en-GB" sz="2100" b="1" i="1" dirty="0" err="1" smtClean="0">
                <a:solidFill>
                  <a:srgbClr val="002060"/>
                </a:solidFill>
                <a:latin typeface="Goudy" panose="02020502050305020303" pitchFamily="18" charset="0"/>
                <a:cs typeface="Calibri" panose="020F0502020204030204" pitchFamily="34" charset="0"/>
              </a:rPr>
              <a:t>dia</a:t>
            </a:r>
            <a:r>
              <a:rPr lang="en-GB" sz="2100" b="1" i="1" dirty="0" smtClean="0">
                <a:solidFill>
                  <a:srgbClr val="002060"/>
                </a:solidFill>
                <a:latin typeface="Goudy" panose="02020502050305020303" pitchFamily="18" charset="0"/>
                <a:cs typeface="Calibri" panose="020F0502020204030204" pitchFamily="34" charset="0"/>
              </a:rPr>
              <a:t> </a:t>
            </a:r>
            <a:r>
              <a:rPr lang="en-GB" sz="2100" b="1" i="1" dirty="0" err="1" smtClean="0">
                <a:solidFill>
                  <a:srgbClr val="002060"/>
                </a:solidFill>
                <a:latin typeface="Goudy" panose="02020502050305020303" pitchFamily="18" charset="0"/>
                <a:cs typeface="Calibri" panose="020F0502020204030204" pitchFamily="34" charset="0"/>
              </a:rPr>
              <a:t>mundial</a:t>
            </a:r>
            <a:r>
              <a:rPr lang="en-GB" sz="2100" b="1" i="1" dirty="0" smtClean="0">
                <a:solidFill>
                  <a:srgbClr val="002060"/>
                </a:solidFill>
                <a:latin typeface="Goudy" panose="02020502050305020303" pitchFamily="18" charset="0"/>
                <a:cs typeface="Calibri" panose="020F0502020204030204" pitchFamily="34" charset="0"/>
              </a:rPr>
              <a:t> da </a:t>
            </a:r>
            <a:r>
              <a:rPr lang="en-GB" sz="2100" b="1" i="1" dirty="0" err="1" smtClean="0">
                <a:solidFill>
                  <a:srgbClr val="002060"/>
                </a:solidFill>
                <a:latin typeface="Goudy" panose="02020502050305020303" pitchFamily="18" charset="0"/>
                <a:cs typeface="Calibri" panose="020F0502020204030204" pitchFamily="34" charset="0"/>
              </a:rPr>
              <a:t>paz</a:t>
            </a:r>
            <a:r>
              <a:rPr lang="en-GB" sz="2100" b="1" i="1" dirty="0" smtClean="0">
                <a:solidFill>
                  <a:srgbClr val="002060"/>
                </a:solidFill>
                <a:latin typeface="Goudy" panose="02020502050305020303" pitchFamily="18" charset="0"/>
                <a:cs typeface="Calibri" panose="020F0502020204030204" pitchFamily="34" charset="0"/>
              </a:rPr>
              <a:t> 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e ser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tocada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em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todos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os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eventos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mundialmente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no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dia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21 de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s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etembro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de 2018. </a:t>
            </a:r>
            <a:endParaRPr lang="es-ES" sz="2100" dirty="0">
              <a:latin typeface="GillSans Light" panose="020B0402020204020204" pitchFamily="34" charset="0"/>
              <a:cs typeface="Calibri" panose="020F0502020204030204" pitchFamily="34" charset="0"/>
            </a:endParaRPr>
          </a:p>
          <a:p>
            <a:pPr marL="449263" indent="-449263" algn="just">
              <a:lnSpc>
                <a:spcPct val="107000"/>
              </a:lnSpc>
              <a:spcAft>
                <a:spcPts val="800"/>
              </a:spcAft>
              <a:buClrTx/>
              <a:buSzPct val="100000"/>
              <a:buFont typeface="Times New Roman" panose="02020603050405020304" pitchFamily="18" charset="0"/>
              <a:buBlip>
                <a:blip r:embed="rId2"/>
              </a:buBlip>
              <a:defRPr/>
            </a:pPr>
            <a:endParaRPr lang="en-GB" sz="300" dirty="0">
              <a:latin typeface="GillSans Light" panose="020B0402020204020204" pitchFamily="34" charset="0"/>
              <a:cs typeface="Calibri" panose="020F0502020204030204" pitchFamily="34" charset="0"/>
            </a:endParaRPr>
          </a:p>
          <a:p>
            <a:pPr marL="449263" indent="-449263" algn="just">
              <a:lnSpc>
                <a:spcPct val="107000"/>
              </a:lnSpc>
              <a:spcAft>
                <a:spcPts val="800"/>
              </a:spcAft>
              <a:buClrTx/>
              <a:buSzPct val="100000"/>
              <a:buFont typeface="Times New Roman" panose="02020603050405020304" pitchFamily="18" charset="0"/>
              <a:buBlip>
                <a:blip r:embed="rId2"/>
              </a:buBlip>
              <a:defRPr/>
            </a:pPr>
            <a:r>
              <a:rPr lang="en-GB" sz="2100" dirty="0" smtClean="0">
                <a:latin typeface="GillSans Light" panose="020B0402020204020204" pitchFamily="34" charset="0"/>
                <a:ea typeface="MS Mincho"/>
                <a:cs typeface="Times New Roman" panose="02020603050405020304" pitchFamily="18" charset="0"/>
              </a:rPr>
              <a:t>As </a:t>
            </a:r>
            <a:r>
              <a:rPr lang="en-GB" sz="2100" dirty="0" err="1" smtClean="0">
                <a:latin typeface="GillSans Light" panose="020B0402020204020204" pitchFamily="34" charset="0"/>
                <a:ea typeface="MS Mincho"/>
                <a:cs typeface="Times New Roman" panose="02020603050405020304" pitchFamily="18" charset="0"/>
              </a:rPr>
              <a:t>músicas</a:t>
            </a:r>
            <a:r>
              <a:rPr lang="en-GB" sz="2100" dirty="0" smtClean="0">
                <a:latin typeface="GillSans Light" panose="020B040202020402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GB" sz="2100" dirty="0" err="1" smtClean="0">
                <a:latin typeface="GillSans Light" panose="020B0402020204020204" pitchFamily="34" charset="0"/>
                <a:ea typeface="MS Mincho"/>
                <a:cs typeface="Times New Roman" panose="02020603050405020304" pitchFamily="18" charset="0"/>
              </a:rPr>
              <a:t>devem</a:t>
            </a:r>
            <a:r>
              <a:rPr lang="en-GB" sz="2100" dirty="0" smtClean="0">
                <a:latin typeface="GillSans Light" panose="020B040202020402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GB" sz="2100" dirty="0" err="1" smtClean="0">
                <a:latin typeface="GillSans Light" panose="020B0402020204020204" pitchFamily="34" charset="0"/>
                <a:ea typeface="MS Mincho"/>
                <a:cs typeface="Times New Roman" panose="02020603050405020304" pitchFamily="18" charset="0"/>
              </a:rPr>
              <a:t>ser</a:t>
            </a:r>
            <a:r>
              <a:rPr lang="en-GB" sz="2100" dirty="0" smtClean="0">
                <a:latin typeface="GillSans Light" panose="020B040202020402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GB" sz="2100" dirty="0" err="1" smtClean="0">
                <a:latin typeface="GillSans Light" panose="020B0402020204020204" pitchFamily="34" charset="0"/>
                <a:ea typeface="MS Mincho"/>
                <a:cs typeface="Times New Roman" panose="02020603050405020304" pitchFamily="18" charset="0"/>
              </a:rPr>
              <a:t>submetidas</a:t>
            </a:r>
            <a:r>
              <a:rPr lang="en-GB" sz="2100" dirty="0" smtClean="0">
                <a:latin typeface="GillSans Light" panose="020B040202020402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GB" sz="2100" dirty="0" err="1" smtClean="0">
                <a:latin typeface="GillSans Light" panose="020B0402020204020204" pitchFamily="34" charset="0"/>
                <a:ea typeface="MS Mincho"/>
                <a:cs typeface="Times New Roman" panose="02020603050405020304" pitchFamily="18" charset="0"/>
              </a:rPr>
              <a:t>em</a:t>
            </a:r>
            <a:r>
              <a:rPr lang="en-GB" sz="2100" dirty="0" smtClean="0">
                <a:latin typeface="GillSans Light" panose="020B0402020204020204" pitchFamily="34" charset="0"/>
                <a:ea typeface="MS Mincho"/>
                <a:cs typeface="Times New Roman" panose="02020603050405020304" pitchFamily="18" charset="0"/>
              </a:rPr>
              <a:t>: </a:t>
            </a:r>
            <a:r>
              <a:rPr lang="en-GB" sz="2100" dirty="0">
                <a:solidFill>
                  <a:srgbClr val="0000CC"/>
                </a:solidFill>
                <a:latin typeface="GillSans Light" panose="020B0402020204020204" pitchFamily="34" charset="0"/>
                <a:ea typeface="MS Mincho"/>
                <a:cs typeface="Times New Roman" panose="02020603050405020304" pitchFamily="18" charset="0"/>
              </a:rPr>
              <a:t>public.outreach@sathyasai.org</a:t>
            </a:r>
            <a:r>
              <a:rPr lang="en-GB" sz="2100" dirty="0">
                <a:latin typeface="GillSans Light" panose="020B040202020402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GB" sz="2100" u="sng" dirty="0" err="1" smtClean="0">
                <a:latin typeface="GillSans Light" panose="020B0402020204020204" pitchFamily="34" charset="0"/>
                <a:ea typeface="MS Mincho"/>
                <a:cs typeface="Calibri" panose="020F0502020204030204" pitchFamily="34" charset="0"/>
              </a:rPr>
              <a:t>até</a:t>
            </a:r>
            <a:r>
              <a:rPr lang="en-GB" sz="2100" u="sng" dirty="0" smtClean="0">
                <a:latin typeface="GillSans Light" panose="020B0402020204020204" pitchFamily="34" charset="0"/>
                <a:ea typeface="MS Mincho"/>
                <a:cs typeface="Calibri" panose="020F0502020204030204" pitchFamily="34" charset="0"/>
              </a:rPr>
              <a:t> </a:t>
            </a:r>
            <a:r>
              <a:rPr lang="en-GB" sz="2100" b="1" u="sng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30 de </a:t>
            </a:r>
            <a:r>
              <a:rPr lang="en-GB" sz="2100" b="1" u="sng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Maio</a:t>
            </a:r>
            <a:r>
              <a:rPr lang="en-GB" sz="2100" b="1" u="sng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de 2018</a:t>
            </a:r>
            <a:r>
              <a:rPr lang="en-GB" sz="2100" b="1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.</a:t>
            </a:r>
            <a:endParaRPr lang="en-GB" sz="2100" b="1" dirty="0">
              <a:latin typeface="GillSans Light" panose="020B0402020204020204" pitchFamily="34" charset="0"/>
              <a:cs typeface="Calibri" panose="020F0502020204030204" pitchFamily="34" charset="0"/>
            </a:endParaRPr>
          </a:p>
          <a:p>
            <a:pPr marL="449263" indent="-449263" algn="just">
              <a:lnSpc>
                <a:spcPct val="107000"/>
              </a:lnSpc>
              <a:spcAft>
                <a:spcPts val="800"/>
              </a:spcAft>
              <a:buClrTx/>
              <a:buSzPct val="100000"/>
              <a:buFont typeface="Times New Roman" panose="02020603050405020304" pitchFamily="18" charset="0"/>
              <a:buBlip>
                <a:blip r:embed="rId2"/>
              </a:buBlip>
              <a:defRPr/>
            </a:pPr>
            <a:endParaRPr lang="en-GB" sz="2100" dirty="0">
              <a:latin typeface="GillSans Light" panose="020B0402020204020204" pitchFamily="34" charset="0"/>
              <a:cs typeface="Calibri" panose="020F0502020204030204" pitchFamily="34" charset="0"/>
            </a:endParaRPr>
          </a:p>
          <a:p>
            <a:pPr marL="449263" indent="-449263" algn="just">
              <a:lnSpc>
                <a:spcPct val="107000"/>
              </a:lnSpc>
              <a:spcAft>
                <a:spcPts val="800"/>
              </a:spcAft>
              <a:buClrTx/>
              <a:buSzPct val="100000"/>
              <a:buFont typeface="Times New Roman" panose="02020603050405020304" pitchFamily="18" charset="0"/>
              <a:buBlip>
                <a:blip r:embed="rId2"/>
              </a:buBlip>
              <a:defRPr/>
            </a:pPr>
            <a:endParaRPr lang="en-GB" sz="300" dirty="0">
              <a:latin typeface="Optima" panose="020B05020505080203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Conector recto 11"/>
          <p:cNvCxnSpPr/>
          <p:nvPr/>
        </p:nvCxnSpPr>
        <p:spPr>
          <a:xfrm>
            <a:off x="359792" y="1475581"/>
            <a:ext cx="9073008" cy="0"/>
          </a:xfrm>
          <a:prstGeom prst="line">
            <a:avLst/>
          </a:prstGeom>
          <a:noFill/>
          <a:ln w="9525" cap="flat" cmpd="sng" algn="ctr">
            <a:solidFill>
              <a:srgbClr val="9D90A0"/>
            </a:solidFill>
            <a:prstDash val="solid"/>
          </a:ln>
          <a:effectLst/>
        </p:spPr>
      </p:cxnSp>
      <p:cxnSp>
        <p:nvCxnSpPr>
          <p:cNvPr id="20" name="Conector recto 19"/>
          <p:cNvCxnSpPr/>
          <p:nvPr/>
        </p:nvCxnSpPr>
        <p:spPr>
          <a:xfrm>
            <a:off x="359792" y="4352037"/>
            <a:ext cx="9073008" cy="0"/>
          </a:xfrm>
          <a:prstGeom prst="line">
            <a:avLst/>
          </a:prstGeom>
          <a:noFill/>
          <a:ln w="9525" cap="flat" cmpd="sng" algn="ctr">
            <a:solidFill>
              <a:srgbClr val="9D90A0"/>
            </a:solidFill>
            <a:prstDash val="solid"/>
          </a:ln>
          <a:effectLst/>
        </p:spPr>
      </p:cxnSp>
      <p:sp>
        <p:nvSpPr>
          <p:cNvPr id="6" name="CuadroTexto 5"/>
          <p:cNvSpPr txBox="1"/>
          <p:nvPr/>
        </p:nvSpPr>
        <p:spPr>
          <a:xfrm>
            <a:off x="296067" y="982497"/>
            <a:ext cx="9424765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800080"/>
                </a:solidFill>
                <a:latin typeface="Goudy" panose="02020502050305020303" pitchFamily="18" charset="0"/>
                <a:ea typeface="MS Mincho"/>
                <a:cs typeface="Gisha"/>
              </a:rPr>
              <a:t>C</a:t>
            </a:r>
            <a:r>
              <a:rPr lang="en-GB" sz="2500" b="1" dirty="0" smtClean="0">
                <a:solidFill>
                  <a:srgbClr val="003399"/>
                </a:solidFill>
                <a:latin typeface="Goudy" panose="02020502050305020303" pitchFamily="18" charset="0"/>
                <a:ea typeface="MS Mincho"/>
                <a:cs typeface="Gisha"/>
              </a:rPr>
              <a:t>AMINHADA</a:t>
            </a:r>
            <a:r>
              <a:rPr lang="en-GB" sz="2800" dirty="0" smtClean="0">
                <a:solidFill>
                  <a:srgbClr val="003399"/>
                </a:solidFill>
                <a:latin typeface="Goudy" panose="02020502050305020303" pitchFamily="18" charset="0"/>
                <a:ea typeface="MS Mincho"/>
                <a:cs typeface="Gisha"/>
              </a:rPr>
              <a:t> </a:t>
            </a:r>
            <a:r>
              <a:rPr lang="en-GB" sz="2800" b="1" dirty="0" smtClean="0">
                <a:solidFill>
                  <a:srgbClr val="800080"/>
                </a:solidFill>
                <a:latin typeface="Goudy" panose="02020502050305020303" pitchFamily="18" charset="0"/>
                <a:ea typeface="MS Mincho"/>
                <a:cs typeface="Gisha"/>
              </a:rPr>
              <a:t>D</a:t>
            </a:r>
            <a:r>
              <a:rPr lang="en-GB" sz="2500" b="1" dirty="0" smtClean="0">
                <a:solidFill>
                  <a:srgbClr val="003399"/>
                </a:solidFill>
                <a:latin typeface="Goudy" panose="02020502050305020303" pitchFamily="18" charset="0"/>
                <a:ea typeface="MS Mincho"/>
                <a:cs typeface="Gisha"/>
              </a:rPr>
              <a:t>OS</a:t>
            </a:r>
            <a:r>
              <a:rPr lang="en-GB" sz="2800" dirty="0" smtClean="0">
                <a:solidFill>
                  <a:srgbClr val="003399"/>
                </a:solidFill>
                <a:latin typeface="Goudy" panose="02020502050305020303" pitchFamily="18" charset="0"/>
                <a:ea typeface="MS Mincho"/>
                <a:cs typeface="Gisha"/>
              </a:rPr>
              <a:t> </a:t>
            </a:r>
            <a:r>
              <a:rPr lang="en-GB" sz="2800" b="1" dirty="0" smtClean="0">
                <a:solidFill>
                  <a:srgbClr val="800080"/>
                </a:solidFill>
                <a:latin typeface="Goudy" panose="02020502050305020303" pitchFamily="18" charset="0"/>
                <a:ea typeface="MS Mincho"/>
                <a:cs typeface="Gisha"/>
              </a:rPr>
              <a:t>V</a:t>
            </a:r>
            <a:r>
              <a:rPr lang="en-GB" sz="2500" b="1" dirty="0" smtClean="0">
                <a:solidFill>
                  <a:srgbClr val="003399"/>
                </a:solidFill>
                <a:latin typeface="Goudy" panose="02020502050305020303" pitchFamily="18" charset="0"/>
                <a:ea typeface="MS Mincho"/>
                <a:cs typeface="Gisha"/>
              </a:rPr>
              <a:t>ALORES </a:t>
            </a:r>
            <a:r>
              <a:rPr lang="en-GB" sz="2500" b="1" dirty="0">
                <a:solidFill>
                  <a:srgbClr val="003399"/>
                </a:solidFill>
                <a:latin typeface="Goudy" panose="02020502050305020303" pitchFamily="18" charset="0"/>
                <a:ea typeface="MS Mincho"/>
                <a:cs typeface="Gisha"/>
              </a:rPr>
              <a:t>&amp; </a:t>
            </a:r>
            <a:r>
              <a:rPr lang="en-GB" sz="2800" b="1" dirty="0" smtClean="0">
                <a:solidFill>
                  <a:srgbClr val="800080"/>
                </a:solidFill>
                <a:latin typeface="Goudy" panose="02020502050305020303" pitchFamily="18" charset="0"/>
                <a:ea typeface="MS Mincho"/>
                <a:cs typeface="Gisha"/>
              </a:rPr>
              <a:t>E</a:t>
            </a:r>
            <a:r>
              <a:rPr lang="en-GB" sz="2500" b="1" dirty="0" smtClean="0">
                <a:solidFill>
                  <a:srgbClr val="003399"/>
                </a:solidFill>
                <a:latin typeface="Goudy" panose="02020502050305020303" pitchFamily="18" charset="0"/>
                <a:ea typeface="MS Mincho"/>
                <a:cs typeface="Gisha"/>
              </a:rPr>
              <a:t>NCONTROS </a:t>
            </a:r>
            <a:r>
              <a:rPr lang="en-GB" sz="2800" b="1" dirty="0" smtClean="0">
                <a:solidFill>
                  <a:srgbClr val="800080"/>
                </a:solidFill>
                <a:latin typeface="Goudy" panose="02020502050305020303" pitchFamily="18" charset="0"/>
                <a:ea typeface="MS Mincho"/>
                <a:cs typeface="Gisha"/>
              </a:rPr>
              <a:t>P</a:t>
            </a:r>
            <a:r>
              <a:rPr lang="en-GB" sz="2500" b="1" dirty="0" smtClean="0">
                <a:solidFill>
                  <a:srgbClr val="003399"/>
                </a:solidFill>
                <a:latin typeface="Goudy" panose="02020502050305020303" pitchFamily="18" charset="0"/>
                <a:ea typeface="MS Mincho"/>
                <a:cs typeface="Gisha"/>
              </a:rPr>
              <a:t>ÚBLICOS</a:t>
            </a:r>
            <a:endParaRPr lang="en-GB" sz="2500" b="1" dirty="0">
              <a:solidFill>
                <a:srgbClr val="003399"/>
              </a:solidFill>
              <a:latin typeface="Goudy" panose="02020502050305020303" pitchFamily="18" charset="0"/>
              <a:ea typeface="MS Mincho"/>
              <a:cs typeface="Gisha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5404" y="3565523"/>
            <a:ext cx="8321721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solidFill>
                  <a:srgbClr val="800080"/>
                </a:solidFill>
                <a:latin typeface="Goudy" panose="02020502050305020303" pitchFamily="18" charset="0"/>
                <a:ea typeface="MS Mincho"/>
                <a:cs typeface="Gisha"/>
              </a:rPr>
              <a:t>m</a:t>
            </a:r>
            <a:r>
              <a:rPr lang="en-GB" sz="2500" b="1" dirty="0" err="1" smtClean="0">
                <a:solidFill>
                  <a:srgbClr val="003399"/>
                </a:solidFill>
                <a:latin typeface="Goudy" panose="02020502050305020303" pitchFamily="18" charset="0"/>
                <a:ea typeface="MS Mincho"/>
                <a:cs typeface="Gisha"/>
              </a:rPr>
              <a:t>úsica</a:t>
            </a:r>
            <a:r>
              <a:rPr lang="en-GB" sz="2500" b="1" dirty="0" smtClean="0">
                <a:solidFill>
                  <a:srgbClr val="003399"/>
                </a:solidFill>
                <a:latin typeface="Goudy" panose="02020502050305020303" pitchFamily="18" charset="0"/>
                <a:ea typeface="MS Mincho"/>
                <a:cs typeface="Gisha"/>
              </a:rPr>
              <a:t> </a:t>
            </a:r>
            <a:r>
              <a:rPr lang="en-GB" sz="2500" b="1" dirty="0" err="1" smtClean="0">
                <a:solidFill>
                  <a:srgbClr val="800080"/>
                </a:solidFill>
                <a:latin typeface="Goudy" panose="02020502050305020303" pitchFamily="18" charset="0"/>
                <a:ea typeface="MS Mincho"/>
                <a:cs typeface="Gisha"/>
              </a:rPr>
              <a:t>T</a:t>
            </a:r>
            <a:r>
              <a:rPr lang="en-GB" sz="2500" b="1" dirty="0" err="1" smtClean="0">
                <a:solidFill>
                  <a:srgbClr val="003399"/>
                </a:solidFill>
                <a:latin typeface="Goudy" panose="02020502050305020303" pitchFamily="18" charset="0"/>
                <a:ea typeface="MS Mincho"/>
                <a:cs typeface="Gisha"/>
              </a:rPr>
              <a:t>ema</a:t>
            </a:r>
            <a:r>
              <a:rPr lang="en-GB" sz="2500" b="1" dirty="0" smtClean="0">
                <a:solidFill>
                  <a:srgbClr val="003399"/>
                </a:solidFill>
                <a:latin typeface="Goudy" panose="02020502050305020303" pitchFamily="18" charset="0"/>
                <a:ea typeface="MS Mincho"/>
                <a:cs typeface="Gisha"/>
              </a:rPr>
              <a:t> </a:t>
            </a:r>
            <a:r>
              <a:rPr lang="en-GB" sz="2500" b="1" dirty="0" smtClean="0">
                <a:solidFill>
                  <a:srgbClr val="003399"/>
                </a:solidFill>
                <a:latin typeface="Goudy" panose="02020502050305020303" pitchFamily="18" charset="0"/>
                <a:ea typeface="MS Mincho"/>
                <a:cs typeface="Gisha"/>
              </a:rPr>
              <a:t>da </a:t>
            </a:r>
            <a:r>
              <a:rPr lang="en-GB" sz="2800" b="1" dirty="0" err="1" smtClean="0">
                <a:solidFill>
                  <a:srgbClr val="800080"/>
                </a:solidFill>
                <a:latin typeface="Goudy" panose="02020502050305020303" pitchFamily="18" charset="0"/>
                <a:ea typeface="MS Mincho"/>
                <a:cs typeface="Gisha"/>
              </a:rPr>
              <a:t>p</a:t>
            </a:r>
            <a:r>
              <a:rPr lang="en-GB" sz="2500" b="1" dirty="0" err="1" smtClean="0">
                <a:solidFill>
                  <a:srgbClr val="003399"/>
                </a:solidFill>
                <a:latin typeface="Goudy" panose="02020502050305020303" pitchFamily="18" charset="0"/>
                <a:ea typeface="MS Mincho"/>
                <a:cs typeface="Gisha"/>
              </a:rPr>
              <a:t>az</a:t>
            </a:r>
            <a:endParaRPr lang="en-GB" sz="2500" b="1" dirty="0">
              <a:solidFill>
                <a:srgbClr val="003399"/>
              </a:solidFill>
              <a:latin typeface="Goudy" panose="02020502050305020303" pitchFamily="18" charset="0"/>
              <a:ea typeface="MS Mincho"/>
              <a:cs typeface="Gisha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8874" y="3136895"/>
            <a:ext cx="967199" cy="93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97680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15776" y="5335237"/>
            <a:ext cx="9280749" cy="103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  <a:buClrTx/>
              <a:buSzPct val="100000"/>
              <a:buFontTx/>
              <a:buNone/>
              <a:defRPr/>
            </a:pPr>
            <a:endParaRPr lang="en-GB" sz="900" dirty="0">
              <a:latin typeface="GillSans Light" panose="020B0402020204020204" pitchFamily="34" charset="0"/>
              <a:cs typeface="Calibri" panose="020F0502020204030204" pitchFamily="34" charset="0"/>
            </a:endParaRPr>
          </a:p>
          <a:p>
            <a:pPr marL="449263" indent="-449263" algn="just">
              <a:lnSpc>
                <a:spcPct val="107000"/>
              </a:lnSpc>
              <a:spcAft>
                <a:spcPts val="800"/>
              </a:spcAft>
              <a:buClrTx/>
              <a:buSzPct val="100000"/>
              <a:buFont typeface="Times New Roman" panose="02020603050405020304" pitchFamily="18" charset="0"/>
              <a:buBlip>
                <a:blip r:embed="rId2"/>
              </a:buBlip>
              <a:defRPr/>
            </a:pP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Favor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,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veja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a carta do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Dia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Mundial da Paz para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maiores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informações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ou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entre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em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contato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por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</a:t>
            </a:r>
            <a:r>
              <a:rPr lang="en-GB" sz="2100" dirty="0">
                <a:solidFill>
                  <a:srgbClr val="0000CC"/>
                </a:solidFill>
                <a:latin typeface="GillSans Light" panose="020B0402020204020204" pitchFamily="34" charset="0"/>
                <a:cs typeface="Calibri" panose="020F0502020204030204" pitchFamily="34" charset="0"/>
              </a:rPr>
              <a:t>public.outreach@sathyasai.org 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para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maior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suporte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. </a:t>
            </a:r>
            <a:r>
              <a:rPr lang="en-GB" sz="2100" dirty="0">
                <a:latin typeface="GillSans Light" panose="020B040202020402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en-US" sz="1900" dirty="0">
              <a:latin typeface="GillSans Light" panose="020B040202020402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Conector recto 11"/>
          <p:cNvCxnSpPr/>
          <p:nvPr/>
        </p:nvCxnSpPr>
        <p:spPr>
          <a:xfrm>
            <a:off x="359792" y="1547589"/>
            <a:ext cx="4608512" cy="0"/>
          </a:xfrm>
          <a:prstGeom prst="line">
            <a:avLst/>
          </a:prstGeom>
          <a:noFill/>
          <a:ln w="9525" cap="flat" cmpd="sng" algn="ctr">
            <a:solidFill>
              <a:srgbClr val="9D90A0"/>
            </a:solidFill>
            <a:prstDash val="solid"/>
          </a:ln>
          <a:effectLst/>
        </p:spPr>
      </p:cxn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43767" y="6456137"/>
            <a:ext cx="9721081" cy="99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en-GB" sz="2100" i="1" dirty="0" smtClean="0">
                <a:solidFill>
                  <a:srgbClr val="800080"/>
                </a:solidFill>
                <a:latin typeface="Goudy"/>
                <a:cs typeface="Calibri" panose="020F0502020204030204" pitchFamily="34" charset="0"/>
              </a:rPr>
              <a:t>‘</a:t>
            </a:r>
            <a:r>
              <a:rPr lang="pt-BR" sz="2100" i="1" dirty="0">
                <a:solidFill>
                  <a:srgbClr val="800080"/>
                </a:solidFill>
                <a:latin typeface="Goudy"/>
              </a:rPr>
              <a:t>Paz é o que cada um procura embora não possa ser obtida do mundo externo. Paz somente pode ser obtida da fonte interior de paz dentro de você</a:t>
            </a:r>
            <a:r>
              <a:rPr lang="pt-BR" sz="2100" i="1" dirty="0" smtClean="0">
                <a:solidFill>
                  <a:srgbClr val="800080"/>
                </a:solidFill>
                <a:latin typeface="Goudy"/>
              </a:rPr>
              <a:t>.</a:t>
            </a:r>
            <a:r>
              <a:rPr lang="en-GB" sz="2100" i="1" dirty="0" smtClean="0">
                <a:solidFill>
                  <a:srgbClr val="800080"/>
                </a:solidFill>
                <a:latin typeface="Goudy"/>
                <a:cs typeface="Calibri" panose="020F0502020204030204" pitchFamily="34" charset="0"/>
              </a:rPr>
              <a:t>’ </a:t>
            </a:r>
            <a:r>
              <a:rPr lang="en-GB" sz="21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"/>
                <a:cs typeface="Calibri" panose="020F0502020204030204" pitchFamily="34" charset="0"/>
              </a:rPr>
              <a:t>~ </a:t>
            </a:r>
            <a:r>
              <a:rPr lang="en-GB" sz="21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"/>
                <a:cs typeface="Calibri" panose="020F0502020204030204" pitchFamily="34" charset="0"/>
              </a:rPr>
              <a:t>Sathya</a:t>
            </a:r>
            <a:r>
              <a:rPr lang="en-GB" sz="21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"/>
                <a:cs typeface="Calibri" panose="020F0502020204030204" pitchFamily="34" charset="0"/>
              </a:rPr>
              <a:t> Sai Baba</a:t>
            </a:r>
            <a:r>
              <a:rPr lang="en-GB" sz="2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"/>
                <a:cs typeface="Calibri" panose="020F0502020204030204" pitchFamily="34" charset="0"/>
              </a:rPr>
              <a:t> </a:t>
            </a:r>
            <a:endParaRPr lang="en-US" sz="2100" i="1" dirty="0">
              <a:latin typeface="Goudy"/>
              <a:cs typeface="Calibri" panose="020F05020202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5784" y="1627673"/>
            <a:ext cx="3439064" cy="1936140"/>
          </a:xfrm>
          <a:prstGeom prst="rect">
            <a:avLst/>
          </a:prstGeom>
          <a:ln w="254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063" b="14245"/>
          <a:stretch/>
        </p:blipFill>
        <p:spPr>
          <a:xfrm>
            <a:off x="6425784" y="3691923"/>
            <a:ext cx="3439064" cy="1888114"/>
          </a:xfrm>
          <a:prstGeom prst="rect">
            <a:avLst/>
          </a:prstGeom>
          <a:ln w="254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/>
          <p:cNvSpPr txBox="1"/>
          <p:nvPr/>
        </p:nvSpPr>
        <p:spPr>
          <a:xfrm>
            <a:off x="318991" y="1054505"/>
            <a:ext cx="8321721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solidFill>
                  <a:srgbClr val="800080"/>
                </a:solidFill>
                <a:latin typeface="Goudy" panose="02020502050305020303" pitchFamily="18" charset="0"/>
                <a:ea typeface="MS Mincho"/>
                <a:cs typeface="Gisha"/>
              </a:rPr>
              <a:t>D</a:t>
            </a:r>
            <a:r>
              <a:rPr lang="en-GB" sz="2500" b="1" dirty="0" err="1" smtClean="0">
                <a:solidFill>
                  <a:srgbClr val="003399"/>
                </a:solidFill>
                <a:latin typeface="Goudy" panose="02020502050305020303" pitchFamily="18" charset="0"/>
                <a:ea typeface="MS Mincho"/>
                <a:cs typeface="Gisha"/>
              </a:rPr>
              <a:t>esenhos</a:t>
            </a:r>
            <a:r>
              <a:rPr lang="en-GB" sz="2500" b="1" dirty="0" smtClean="0">
                <a:solidFill>
                  <a:srgbClr val="003399"/>
                </a:solidFill>
                <a:latin typeface="Goudy" panose="02020502050305020303" pitchFamily="18" charset="0"/>
                <a:ea typeface="MS Mincho"/>
                <a:cs typeface="Gisha"/>
              </a:rPr>
              <a:t> </a:t>
            </a:r>
            <a:r>
              <a:rPr lang="en-GB" sz="2500" b="1" dirty="0" smtClean="0">
                <a:solidFill>
                  <a:srgbClr val="003399"/>
                </a:solidFill>
                <a:latin typeface="Goudy" panose="02020502050305020303" pitchFamily="18" charset="0"/>
                <a:ea typeface="MS Mincho"/>
                <a:cs typeface="Gisha"/>
              </a:rPr>
              <a:t>da </a:t>
            </a:r>
            <a:r>
              <a:rPr lang="en-GB" sz="2800" b="1" dirty="0" err="1" smtClean="0">
                <a:solidFill>
                  <a:srgbClr val="800080"/>
                </a:solidFill>
                <a:latin typeface="Goudy" panose="02020502050305020303" pitchFamily="18" charset="0"/>
                <a:ea typeface="MS Mincho"/>
                <a:cs typeface="Gisha"/>
              </a:rPr>
              <a:t>p</a:t>
            </a:r>
            <a:r>
              <a:rPr lang="en-GB" sz="2500" b="1" dirty="0" err="1" smtClean="0">
                <a:solidFill>
                  <a:srgbClr val="003399"/>
                </a:solidFill>
                <a:latin typeface="Goudy" panose="02020502050305020303" pitchFamily="18" charset="0"/>
                <a:ea typeface="MS Mincho"/>
                <a:cs typeface="Gisha"/>
              </a:rPr>
              <a:t>az</a:t>
            </a:r>
            <a:r>
              <a:rPr lang="en-GB" sz="2500" b="1" dirty="0" smtClean="0">
                <a:solidFill>
                  <a:srgbClr val="003399"/>
                </a:solidFill>
                <a:latin typeface="Goudy" panose="02020502050305020303" pitchFamily="18" charset="0"/>
                <a:ea typeface="MS Mincho"/>
                <a:cs typeface="Gisha"/>
              </a:rPr>
              <a:t> </a:t>
            </a:r>
            <a:r>
              <a:rPr lang="en-GB" sz="2500" b="1" dirty="0" err="1" smtClean="0">
                <a:solidFill>
                  <a:srgbClr val="003399"/>
                </a:solidFill>
                <a:latin typeface="Goudy" panose="02020502050305020303" pitchFamily="18" charset="0"/>
                <a:ea typeface="MS Mincho"/>
                <a:cs typeface="Gisha"/>
              </a:rPr>
              <a:t>pelas</a:t>
            </a:r>
            <a:r>
              <a:rPr lang="en-GB" sz="2800" dirty="0" smtClean="0">
                <a:solidFill>
                  <a:srgbClr val="003399"/>
                </a:solidFill>
                <a:latin typeface="Goudy" panose="02020502050305020303" pitchFamily="18" charset="0"/>
                <a:ea typeface="MS Mincho"/>
                <a:cs typeface="Gisha"/>
              </a:rPr>
              <a:t> </a:t>
            </a:r>
            <a:r>
              <a:rPr lang="en-GB" sz="2800" b="1" dirty="0" err="1" smtClean="0">
                <a:solidFill>
                  <a:srgbClr val="800080"/>
                </a:solidFill>
                <a:latin typeface="Goudy" panose="02020502050305020303" pitchFamily="18" charset="0"/>
                <a:ea typeface="MS Mincho"/>
                <a:cs typeface="Gisha"/>
              </a:rPr>
              <a:t>C</a:t>
            </a:r>
            <a:r>
              <a:rPr lang="en-GB" sz="2500" b="1" dirty="0" err="1" smtClean="0">
                <a:solidFill>
                  <a:srgbClr val="003399"/>
                </a:solidFill>
                <a:latin typeface="Goudy" panose="02020502050305020303" pitchFamily="18" charset="0"/>
                <a:ea typeface="MS Mincho"/>
                <a:cs typeface="Gisha"/>
              </a:rPr>
              <a:t>rianças</a:t>
            </a:r>
            <a:endParaRPr lang="en-GB" sz="2500" b="1" dirty="0">
              <a:solidFill>
                <a:srgbClr val="003399"/>
              </a:solidFill>
              <a:latin typeface="Goudy" panose="02020502050305020303" pitchFamily="18" charset="0"/>
              <a:ea typeface="MS Mincho"/>
              <a:cs typeface="Gisha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43768" y="971525"/>
            <a:ext cx="6120680" cy="4703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buClrTx/>
              <a:buSzPct val="100000"/>
              <a:defRPr/>
            </a:pPr>
            <a:endParaRPr lang="en-GB" dirty="0">
              <a:latin typeface="Optima" panose="020B05020505080203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ClrTx/>
              <a:buSzPct val="100000"/>
              <a:defRPr/>
            </a:pPr>
            <a:endParaRPr lang="en-GB" sz="300" dirty="0">
              <a:latin typeface="Optima" panose="020B0502050508020304" pitchFamily="34" charset="0"/>
              <a:cs typeface="Calibri" panose="020F0502020204030204" pitchFamily="34" charset="0"/>
            </a:endParaRPr>
          </a:p>
          <a:p>
            <a:pPr marL="449263" indent="-449263" algn="just">
              <a:lnSpc>
                <a:spcPct val="107000"/>
              </a:lnSpc>
              <a:spcAft>
                <a:spcPts val="800"/>
              </a:spcAft>
              <a:buClrTx/>
              <a:buSzPct val="100000"/>
              <a:buFont typeface="Times New Roman" panose="02020603050405020304" pitchFamily="18" charset="0"/>
              <a:buBlip>
                <a:blip r:embed="rId2"/>
              </a:buBlip>
              <a:defRPr/>
            </a:pP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No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evento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de 2017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em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Roma, 7500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desenhos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da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paz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de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crianças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de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escolas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de 38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países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ao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redor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do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mundo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foram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expostos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– 60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foram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submetidos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pela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OSSI 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da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Croácia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,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Itália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,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Eslovênia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e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Espanha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.</a:t>
            </a:r>
            <a:endParaRPr lang="en-GB" sz="2100" dirty="0">
              <a:latin typeface="GillSans Light" panose="020B0402020204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ClrTx/>
              <a:buSzPct val="100000"/>
              <a:defRPr/>
            </a:pPr>
            <a:endParaRPr lang="en-GB" sz="300" dirty="0">
              <a:latin typeface="Optima" panose="020B0502050508020304" pitchFamily="34" charset="0"/>
              <a:cs typeface="Calibri" panose="020F0502020204030204" pitchFamily="34" charset="0"/>
            </a:endParaRPr>
          </a:p>
          <a:p>
            <a:pPr marL="449263" indent="-449263" algn="just">
              <a:lnSpc>
                <a:spcPct val="107000"/>
              </a:lnSpc>
              <a:spcAft>
                <a:spcPts val="800"/>
              </a:spcAft>
              <a:buClrTx/>
              <a:buSzPct val="100000"/>
              <a:buBlip>
                <a:blip r:embed="rId2"/>
              </a:buBlip>
              <a:defRPr/>
            </a:pP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Inspirados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por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isto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,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todas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as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crianças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(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estudantes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de ESS, EVH e de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Escolas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Sathya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Sai)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estão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convidadas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a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criar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um mural global de </a:t>
            </a:r>
            <a:r>
              <a:rPr lang="en-GB" sz="2100" b="1" i="1" dirty="0" err="1" smtClean="0">
                <a:solidFill>
                  <a:srgbClr val="002060"/>
                </a:solidFill>
                <a:latin typeface="Goudy" panose="02020502050305020303" pitchFamily="18" charset="0"/>
                <a:cs typeface="Calibri" panose="020F0502020204030204" pitchFamily="34" charset="0"/>
              </a:rPr>
              <a:t>Desenhos</a:t>
            </a:r>
            <a:r>
              <a:rPr lang="en-GB" sz="2100" b="1" i="1" dirty="0" smtClean="0">
                <a:solidFill>
                  <a:srgbClr val="002060"/>
                </a:solidFill>
                <a:latin typeface="Goudy" panose="02020502050305020303" pitchFamily="18" charset="0"/>
                <a:cs typeface="Calibri" panose="020F0502020204030204" pitchFamily="34" charset="0"/>
              </a:rPr>
              <a:t> </a:t>
            </a:r>
            <a:r>
              <a:rPr lang="en-GB" sz="2100" b="1" i="1" dirty="0" err="1" smtClean="0">
                <a:solidFill>
                  <a:srgbClr val="002060"/>
                </a:solidFill>
                <a:latin typeface="Goudy" panose="02020502050305020303" pitchFamily="18" charset="0"/>
                <a:cs typeface="Calibri" panose="020F0502020204030204" pitchFamily="34" charset="0"/>
              </a:rPr>
              <a:t>sobre</a:t>
            </a:r>
            <a:r>
              <a:rPr lang="en-GB" sz="2100" b="1" i="1" dirty="0" smtClean="0">
                <a:solidFill>
                  <a:srgbClr val="002060"/>
                </a:solidFill>
                <a:latin typeface="Goudy" panose="02020502050305020303" pitchFamily="18" charset="0"/>
                <a:cs typeface="Calibri" panose="020F0502020204030204" pitchFamily="34" charset="0"/>
              </a:rPr>
              <a:t> a </a:t>
            </a:r>
            <a:r>
              <a:rPr lang="en-GB" sz="2100" b="1" i="1" dirty="0" err="1" smtClean="0">
                <a:solidFill>
                  <a:srgbClr val="002060"/>
                </a:solidFill>
                <a:latin typeface="Goudy" panose="02020502050305020303" pitchFamily="18" charset="0"/>
                <a:cs typeface="Calibri" panose="020F0502020204030204" pitchFamily="34" charset="0"/>
              </a:rPr>
              <a:t>paz</a:t>
            </a:r>
            <a:r>
              <a:rPr lang="en-GB" sz="2100" b="1" i="1" dirty="0" smtClean="0">
                <a:solidFill>
                  <a:srgbClr val="002060"/>
                </a:solidFill>
                <a:latin typeface="GillSans Light" panose="020B0402020204020204" pitchFamily="34" charset="0"/>
                <a:cs typeface="Calibri" panose="020F0502020204030204" pitchFamily="34" charset="0"/>
              </a:rPr>
              <a:t>.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Todas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as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artes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devem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ser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submetidas</a:t>
            </a:r>
            <a:r>
              <a:rPr lang="en-GB" sz="2100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</a:t>
            </a:r>
            <a:r>
              <a:rPr lang="en-GB" sz="2100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até</a:t>
            </a:r>
            <a:r>
              <a:rPr lang="en-GB" sz="2100" u="sng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</a:t>
            </a:r>
            <a:r>
              <a:rPr lang="en-GB" sz="2100" b="1" u="sng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30 de </a:t>
            </a:r>
            <a:r>
              <a:rPr lang="en-GB" sz="2100" b="1" u="sng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m</a:t>
            </a:r>
            <a:r>
              <a:rPr lang="en-GB" sz="2100" b="1" u="sng" dirty="0" err="1" smtClean="0">
                <a:latin typeface="GillSans Light" panose="020B0402020204020204" pitchFamily="34" charset="0"/>
                <a:cs typeface="Calibri" panose="020F0502020204030204" pitchFamily="34" charset="0"/>
              </a:rPr>
              <a:t>aio</a:t>
            </a:r>
            <a:r>
              <a:rPr lang="en-GB" sz="2100" b="1" u="sng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 </a:t>
            </a:r>
            <a:r>
              <a:rPr lang="en-GB" sz="2100" b="1" u="sng" dirty="0" smtClean="0">
                <a:latin typeface="GillSans Light" panose="020B0402020204020204" pitchFamily="34" charset="0"/>
                <a:cs typeface="Calibri" panose="020F0502020204030204" pitchFamily="34" charset="0"/>
              </a:rPr>
              <a:t>de </a:t>
            </a:r>
            <a:r>
              <a:rPr lang="en-GB" sz="2100" b="1" u="sng" dirty="0">
                <a:latin typeface="GillSans Light" panose="020B0402020204020204" pitchFamily="34" charset="0"/>
                <a:cs typeface="Calibri" panose="020F0502020204030204" pitchFamily="34" charset="0"/>
              </a:rPr>
              <a:t>2018</a:t>
            </a:r>
            <a:r>
              <a:rPr lang="en-GB" sz="2100" b="1" dirty="0">
                <a:latin typeface="GillSans Light" panose="020B040202020402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3273248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Bitstream Vera Sans"/>
        <a:ea typeface="msmincho"/>
        <a:cs typeface="msmincho"/>
      </a:majorFont>
      <a:minorFont>
        <a:latin typeface="Times New Roman"/>
        <a:ea typeface="msmincho"/>
        <a:cs typeface="msminch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Flujo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190</Words>
  <Application>Microsoft Office PowerPoint</Application>
  <PresentationFormat>Custom</PresentationFormat>
  <Paragraphs>34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Tema de Office</vt:lpstr>
      <vt:lpstr>2_Flujo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EN LA DIVERSIDAD</dc:title>
  <dc:creator>Atma Hernanz</dc:creator>
  <cp:lastModifiedBy>Fernanda Medeiros</cp:lastModifiedBy>
  <cp:revision>90</cp:revision>
  <dcterms:modified xsi:type="dcterms:W3CDTF">2018-04-15T00:41:21Z</dcterms:modified>
</cp:coreProperties>
</file>