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64" r:id="rId10"/>
    <p:sldId id="262" r:id="rId11"/>
    <p:sldId id="263" r:id="rId12"/>
    <p:sldId id="259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BAD93-689A-4EC3-B8EE-802EAABE6D92}" v="20" dt="2019-05-10T12:51:33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Paulo Pires das Neves" userId="56ed5e3cc7f151eb" providerId="LiveId" clId="{422BAD93-689A-4EC3-B8EE-802EAABE6D92}"/>
    <pc:docChg chg="undo custSel addSld delSld modSld modMainMaster">
      <pc:chgData name="João Paulo Pires das Neves" userId="56ed5e3cc7f151eb" providerId="LiveId" clId="{422BAD93-689A-4EC3-B8EE-802EAABE6D92}" dt="2019-05-10T12:51:33.279" v="412"/>
      <pc:docMkLst>
        <pc:docMk/>
      </pc:docMkLst>
      <pc:sldChg chg="modSp add">
        <pc:chgData name="João Paulo Pires das Neves" userId="56ed5e3cc7f151eb" providerId="LiveId" clId="{422BAD93-689A-4EC3-B8EE-802EAABE6D92}" dt="2019-05-06T14:53:35.363" v="381" actId="242"/>
        <pc:sldMkLst>
          <pc:docMk/>
          <pc:sldMk cId="589106140" sldId="257"/>
        </pc:sldMkLst>
        <pc:spChg chg="mod">
          <ac:chgData name="João Paulo Pires das Neves" userId="56ed5e3cc7f151eb" providerId="LiveId" clId="{422BAD93-689A-4EC3-B8EE-802EAABE6D92}" dt="2019-05-06T14:53:35.363" v="381" actId="242"/>
          <ac:spMkLst>
            <pc:docMk/>
            <pc:sldMk cId="589106140" sldId="257"/>
            <ac:spMk id="2" creationId="{19D2F753-3436-4C28-96B8-C8D9FD77447A}"/>
          </ac:spMkLst>
        </pc:spChg>
        <pc:spChg chg="mod">
          <ac:chgData name="João Paulo Pires das Neves" userId="56ed5e3cc7f151eb" providerId="LiveId" clId="{422BAD93-689A-4EC3-B8EE-802EAABE6D92}" dt="2019-05-06T14:33:44.447" v="247" actId="20577"/>
          <ac:spMkLst>
            <pc:docMk/>
            <pc:sldMk cId="589106140" sldId="257"/>
            <ac:spMk id="3" creationId="{50B701EC-8F86-4482-9671-6D8536359A2F}"/>
          </ac:spMkLst>
        </pc:spChg>
      </pc:sldChg>
      <pc:sldChg chg="modSp add">
        <pc:chgData name="João Paulo Pires das Neves" userId="56ed5e3cc7f151eb" providerId="LiveId" clId="{422BAD93-689A-4EC3-B8EE-802EAABE6D92}" dt="2019-05-06T14:53:18.392" v="380" actId="20577"/>
        <pc:sldMkLst>
          <pc:docMk/>
          <pc:sldMk cId="509507094" sldId="258"/>
        </pc:sldMkLst>
        <pc:spChg chg="mod">
          <ac:chgData name="João Paulo Pires das Neves" userId="56ed5e3cc7f151eb" providerId="LiveId" clId="{422BAD93-689A-4EC3-B8EE-802EAABE6D92}" dt="2019-05-06T14:52:11.092" v="289" actId="122"/>
          <ac:spMkLst>
            <pc:docMk/>
            <pc:sldMk cId="509507094" sldId="258"/>
            <ac:spMk id="2" creationId="{2EA262C8-D4AA-46FE-BFE1-BA0679D281CF}"/>
          </ac:spMkLst>
        </pc:spChg>
        <pc:spChg chg="mod">
          <ac:chgData name="João Paulo Pires das Neves" userId="56ed5e3cc7f151eb" providerId="LiveId" clId="{422BAD93-689A-4EC3-B8EE-802EAABE6D92}" dt="2019-05-06T14:53:18.392" v="380" actId="20577"/>
          <ac:spMkLst>
            <pc:docMk/>
            <pc:sldMk cId="509507094" sldId="258"/>
            <ac:spMk id="3" creationId="{94ED1ECC-FBB3-4926-91D1-AC7C745AAD30}"/>
          </ac:spMkLst>
        </pc:spChg>
      </pc:sldChg>
      <pc:sldMasterChg chg="modSldLayout">
        <pc:chgData name="João Paulo Pires das Neves" userId="56ed5e3cc7f151eb" providerId="LiveId" clId="{422BAD93-689A-4EC3-B8EE-802EAABE6D92}" dt="2019-05-10T12:51:33.279" v="412"/>
        <pc:sldMasterMkLst>
          <pc:docMk/>
          <pc:sldMasterMk cId="0" sldId="2147483648"/>
        </pc:sldMasterMkLst>
        <pc:sldLayoutChg chg="addSp delSp modSp">
          <pc:chgData name="João Paulo Pires das Neves" userId="56ed5e3cc7f151eb" providerId="LiveId" clId="{422BAD93-689A-4EC3-B8EE-802EAABE6D92}" dt="2019-05-10T12:46:59.364" v="403"/>
          <pc:sldLayoutMkLst>
            <pc:docMk/>
            <pc:sldMasterMk cId="0" sldId="2147483648"/>
            <pc:sldLayoutMk cId="0" sldId="2147483649"/>
          </pc:sldLayoutMkLst>
          <pc:spChg chg="mod">
            <ac:chgData name="João Paulo Pires das Neves" userId="56ed5e3cc7f151eb" providerId="LiveId" clId="{422BAD93-689A-4EC3-B8EE-802EAABE6D92}" dt="2019-05-06T14:53:54.442" v="383" actId="122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João Paulo Pires das Neves" userId="56ed5e3cc7f151eb" providerId="LiveId" clId="{422BAD93-689A-4EC3-B8EE-802EAABE6D92}" dt="2019-05-06T14:53:58.483" v="384" actId="122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picChg chg="add del mod">
            <ac:chgData name="João Paulo Pires das Neves" userId="56ed5e3cc7f151eb" providerId="LiveId" clId="{422BAD93-689A-4EC3-B8EE-802EAABE6D92}" dt="2019-05-10T12:46:27.473" v="392" actId="931"/>
            <ac:picMkLst>
              <pc:docMk/>
              <pc:sldMasterMk cId="0" sldId="2147483648"/>
              <pc:sldLayoutMk cId="0" sldId="2147483649"/>
              <ac:picMk id="9" creationId="{5ACCEC3A-CE9B-444E-9303-F82D1E323D69}"/>
            </ac:picMkLst>
          </pc:picChg>
          <pc:picChg chg="add del mod">
            <ac:chgData name="João Paulo Pires das Neves" userId="56ed5e3cc7f151eb" providerId="LiveId" clId="{422BAD93-689A-4EC3-B8EE-802EAABE6D92}" dt="2019-05-10T12:46:56.356" v="401"/>
            <ac:picMkLst>
              <pc:docMk/>
              <pc:sldMasterMk cId="0" sldId="2147483648"/>
              <pc:sldLayoutMk cId="0" sldId="2147483649"/>
              <ac:picMk id="12" creationId="{B3891E6A-9AA3-424B-A038-39DC126DB759}"/>
            </ac:picMkLst>
          </pc:picChg>
          <pc:picChg chg="add">
            <ac:chgData name="João Paulo Pires das Neves" userId="56ed5e3cc7f151eb" providerId="LiveId" clId="{422BAD93-689A-4EC3-B8EE-802EAABE6D92}" dt="2019-05-10T12:46:59.364" v="403"/>
            <ac:picMkLst>
              <pc:docMk/>
              <pc:sldMasterMk cId="0" sldId="2147483648"/>
              <pc:sldLayoutMk cId="0" sldId="2147483649"/>
              <ac:picMk id="15" creationId="{B9F1BA33-46A5-4295-B7C2-8A3F4A13180D}"/>
            </ac:picMkLst>
          </pc:picChg>
          <pc:picChg chg="del">
            <ac:chgData name="João Paulo Pires das Neves" userId="56ed5e3cc7f151eb" providerId="LiveId" clId="{422BAD93-689A-4EC3-B8EE-802EAABE6D92}" dt="2019-05-10T12:46:57.822" v="402" actId="478"/>
            <ac:picMkLst>
              <pc:docMk/>
              <pc:sldMasterMk cId="0" sldId="2147483648"/>
              <pc:sldLayoutMk cId="0" sldId="2147483649"/>
              <ac:picMk id="17" creationId="{2DCF7DCB-C8E1-430C-9D13-68D6F0539927}"/>
            </ac:picMkLst>
          </pc:picChg>
        </pc:sldLayoutChg>
        <pc:sldLayoutChg chg="addSp delSp modSp">
          <pc:chgData name="João Paulo Pires das Neves" userId="56ed5e3cc7f151eb" providerId="LiveId" clId="{422BAD93-689A-4EC3-B8EE-802EAABE6D92}" dt="2019-05-10T12:47:20.363" v="410"/>
          <pc:sldLayoutMkLst>
            <pc:docMk/>
            <pc:sldMasterMk cId="0" sldId="2147483648"/>
            <pc:sldLayoutMk cId="0" sldId="2147483650"/>
          </pc:sldLayoutMkLst>
          <pc:spChg chg="mod">
            <ac:chgData name="João Paulo Pires das Neves" userId="56ed5e3cc7f151eb" providerId="LiveId" clId="{422BAD93-689A-4EC3-B8EE-802EAABE6D92}" dt="2019-05-06T14:53:48.826" v="382" actId="242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picChg chg="del">
            <ac:chgData name="João Paulo Pires das Neves" userId="56ed5e3cc7f151eb" providerId="LiveId" clId="{422BAD93-689A-4EC3-B8EE-802EAABE6D92}" dt="2019-05-10T12:47:19.471" v="409" actId="478"/>
            <ac:picMkLst>
              <pc:docMk/>
              <pc:sldMasterMk cId="0" sldId="2147483648"/>
              <pc:sldLayoutMk cId="0" sldId="2147483650"/>
              <ac:picMk id="9" creationId="{DECD1B73-6E65-49FB-9B31-006F9D5022CC}"/>
            </ac:picMkLst>
          </pc:picChg>
          <pc:picChg chg="add del mod">
            <ac:chgData name="João Paulo Pires das Neves" userId="56ed5e3cc7f151eb" providerId="LiveId" clId="{422BAD93-689A-4EC3-B8EE-802EAABE6D92}" dt="2019-05-10T12:47:18.088" v="408"/>
            <ac:picMkLst>
              <pc:docMk/>
              <pc:sldMasterMk cId="0" sldId="2147483648"/>
              <pc:sldLayoutMk cId="0" sldId="2147483650"/>
              <ac:picMk id="10" creationId="{0E8666EA-C952-44F6-9141-6663D5DC0E91}"/>
            </ac:picMkLst>
          </pc:picChg>
          <pc:picChg chg="add">
            <ac:chgData name="João Paulo Pires das Neves" userId="56ed5e3cc7f151eb" providerId="LiveId" clId="{422BAD93-689A-4EC3-B8EE-802EAABE6D92}" dt="2019-05-10T12:47:20.363" v="410"/>
            <ac:picMkLst>
              <pc:docMk/>
              <pc:sldMasterMk cId="0" sldId="2147483648"/>
              <pc:sldLayoutMk cId="0" sldId="2147483650"/>
              <ac:picMk id="12" creationId="{B521A9FE-BE27-429F-A697-CD205C17A7F8}"/>
            </ac:picMkLst>
          </pc:picChg>
        </pc:sldLayoutChg>
        <pc:sldLayoutChg chg="addSp delSp modSp">
          <pc:chgData name="João Paulo Pires das Neves" userId="56ed5e3cc7f151eb" providerId="LiveId" clId="{422BAD93-689A-4EC3-B8EE-802EAABE6D92}" dt="2019-05-10T12:51:33.279" v="412"/>
          <pc:sldLayoutMkLst>
            <pc:docMk/>
            <pc:sldMasterMk cId="0" sldId="2147483648"/>
            <pc:sldLayoutMk cId="0" sldId="2147483652"/>
          </pc:sldLayoutMkLst>
          <pc:spChg chg="mod">
            <ac:chgData name="João Paulo Pires das Neves" userId="56ed5e3cc7f151eb" providerId="LiveId" clId="{422BAD93-689A-4EC3-B8EE-802EAABE6D92}" dt="2019-05-06T14:54:04.841" v="385" actId="242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picChg chg="del">
            <ac:chgData name="João Paulo Pires das Neves" userId="56ed5e3cc7f151eb" providerId="LiveId" clId="{422BAD93-689A-4EC3-B8EE-802EAABE6D92}" dt="2019-05-10T12:51:32.501" v="411" actId="478"/>
            <ac:picMkLst>
              <pc:docMk/>
              <pc:sldMasterMk cId="0" sldId="2147483648"/>
              <pc:sldLayoutMk cId="0" sldId="2147483652"/>
              <ac:picMk id="10" creationId="{6EFFDAAD-BC15-437F-90C1-D56DDEA3B999}"/>
            </ac:picMkLst>
          </pc:picChg>
          <pc:picChg chg="add">
            <ac:chgData name="João Paulo Pires das Neves" userId="56ed5e3cc7f151eb" providerId="LiveId" clId="{422BAD93-689A-4EC3-B8EE-802EAABE6D92}" dt="2019-05-10T12:51:33.279" v="412"/>
            <ac:picMkLst>
              <pc:docMk/>
              <pc:sldMasterMk cId="0" sldId="2147483648"/>
              <pc:sldLayoutMk cId="0" sldId="2147483652"/>
              <ac:picMk id="11" creationId="{AD5F72B3-8673-43DF-A891-5D9747E56BAF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C0C3D6B-6BCB-4B41-901D-63702BB8A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94" b="36599"/>
          <a:stretch/>
        </p:blipFill>
        <p:spPr>
          <a:xfrm>
            <a:off x="0" y="0"/>
            <a:ext cx="12192000" cy="4895146"/>
          </a:xfrm>
          <a:prstGeom prst="rect">
            <a:avLst/>
          </a:prstGeom>
        </p:spPr>
      </p:pic>
      <p:sp>
        <p:nvSpPr>
          <p:cNvPr id="11" name="Freeform 6"/>
          <p:cNvSpPr/>
          <p:nvPr/>
        </p:nvSpPr>
        <p:spPr bwMode="auto">
          <a:xfrm>
            <a:off x="0" y="-720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3">
              <a:alphaModFix amt="80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pt-BR" dirty="0"/>
              <a:t>Esse é o Slide de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Use este slide como CAPA de sua Apresentação, use o slide seguinte para o </a:t>
            </a:r>
            <a:r>
              <a:rPr lang="pt-BR" sz="2400" b="1" dirty="0"/>
              <a:t>conteúdo</a:t>
            </a:r>
            <a:r>
              <a:rPr lang="pt-BR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6F6D127F-0ACC-4172-83E9-4419FBC77E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999" y="250741"/>
            <a:ext cx="2171948" cy="2171948"/>
          </a:xfrm>
          <a:prstGeom prst="rect">
            <a:avLst/>
          </a:prstGeom>
        </p:spPr>
      </p:pic>
      <p:pic>
        <p:nvPicPr>
          <p:cNvPr id="15" name="Imagem 14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B9F1BA33-46A5-4295-B7C2-8A3F4A1318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2687" y="144473"/>
            <a:ext cx="3684314" cy="24838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897" y="451513"/>
            <a:ext cx="6990472" cy="99862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COLOQUE O TÍTULO AQUI TAMBÉM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EA0C2B8C-5394-405B-A6D5-5973D7491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B521A9FE-BE27-429F-A697-CD205C17A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6950368" cy="9704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930F5B8B-23D6-4483-99B8-750CAA085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AD5F72B3-8673-43DF-A891-5D9747E56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A262C8-D4AA-46FE-BFE1-BA0679D2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687272"/>
            <a:ext cx="10572000" cy="2971051"/>
          </a:xfrm>
        </p:spPr>
        <p:txBody>
          <a:bodyPr/>
          <a:lstStyle/>
          <a:p>
            <a:pPr algn="ctr"/>
            <a:r>
              <a:rPr lang="pt-BR" sz="5000" dirty="0" smtClean="0"/>
              <a:t>CERIMÔNIA DE CANTOS DEVOCIONAIS</a:t>
            </a:r>
            <a:endParaRPr lang="pt-BR" sz="5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4ED1ECC-FBB3-4926-91D1-AC7C745AA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695534"/>
            <a:ext cx="10572000" cy="43497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CERIMÔNIA DE ENCERRAMENTO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950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96" y="451513"/>
            <a:ext cx="7459703" cy="998621"/>
          </a:xfrm>
        </p:spPr>
        <p:txBody>
          <a:bodyPr anchor="ctr"/>
          <a:lstStyle/>
          <a:p>
            <a:r>
              <a:rPr lang="pt-BR" sz="3000" dirty="0"/>
              <a:t>CERIMÔNIA DE CANTOS </a:t>
            </a:r>
            <a:r>
              <a:rPr lang="pt-BR" sz="3000" dirty="0" smtClean="0"/>
              <a:t>DEVOCIONAIS</a:t>
            </a:r>
            <a:endParaRPr lang="pt-BR" sz="3000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67023"/>
            <a:ext cx="10554574" cy="47952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ARATHI</a:t>
            </a:r>
            <a:br>
              <a:rPr lang="pt-B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pt-BR" sz="2000" dirty="0" smtClean="0"/>
          </a:p>
          <a:p>
            <a:pPr marL="0" indent="0" algn="ctr">
              <a:buNone/>
            </a:pPr>
            <a:r>
              <a:rPr lang="pt-BR" sz="2000" b="1" dirty="0" smtClean="0"/>
              <a:t>GLÓRIA </a:t>
            </a:r>
            <a:r>
              <a:rPr lang="pt-BR" sz="2000" b="1" dirty="0"/>
              <a:t>A TI, Ó SENHOR!</a:t>
            </a:r>
            <a:br>
              <a:rPr lang="pt-BR" sz="2000" b="1" dirty="0"/>
            </a:br>
            <a:r>
              <a:rPr lang="pt-BR" sz="2000" b="1" dirty="0"/>
              <a:t>TODA GLÓRIA A TI, SATHYA SAI!</a:t>
            </a:r>
            <a:br>
              <a:rPr lang="pt-BR" sz="2000" b="1" dirty="0"/>
            </a:br>
            <a:r>
              <a:rPr lang="pt-BR" sz="2000" b="1" dirty="0"/>
              <a:t>GLORIFICAS TODA A TERRA, GLORIFICAS TODA A VIDA</a:t>
            </a:r>
            <a:br>
              <a:rPr lang="pt-BR" sz="2000" b="1" dirty="0"/>
            </a:br>
            <a:r>
              <a:rPr lang="pt-BR" sz="2000" b="1" dirty="0"/>
              <a:t>ÉS A LUZ E O ESPLENDOR - TODA A GLÓRIA A TI, SATHYA SAI!</a:t>
            </a:r>
          </a:p>
          <a:p>
            <a:pPr marL="0" indent="0" algn="ctr">
              <a:buNone/>
            </a:pPr>
            <a:r>
              <a:rPr lang="pt-BR" sz="2000" b="1" dirty="0"/>
              <a:t>ÉS EM CADA SER PAI E MÃE</a:t>
            </a:r>
            <a:br>
              <a:rPr lang="pt-BR" sz="2000" b="1" dirty="0"/>
            </a:br>
            <a:r>
              <a:rPr lang="pt-BR" sz="2000" b="1" dirty="0"/>
              <a:t>MESTRE, DEUS - ÉS O SOM PRIMORDIAL </a:t>
            </a:r>
            <a:r>
              <a:rPr lang="pt-BR" sz="2000" dirty="0"/>
              <a:t>(2X)</a:t>
            </a:r>
            <a:r>
              <a:rPr lang="pt-BR" sz="2000" b="1" dirty="0"/>
              <a:t> </a:t>
            </a:r>
            <a:br>
              <a:rPr lang="pt-BR" sz="2000" b="1" dirty="0"/>
            </a:br>
            <a:r>
              <a:rPr lang="pt-BR" sz="2000" b="1" dirty="0"/>
              <a:t>SENHOR DE TODO O UNIVERSO, SENHOR DE TODA A VIDA</a:t>
            </a:r>
            <a:br>
              <a:rPr lang="pt-BR" sz="2000" b="1" dirty="0"/>
            </a:br>
            <a:r>
              <a:rPr lang="pt-BR" sz="2000" b="1" dirty="0"/>
              <a:t>ÉS A </a:t>
            </a:r>
            <a:r>
              <a:rPr lang="pt-BR" sz="2000" b="1" dirty="0" smtClean="0"/>
              <a:t>GRAÇA </a:t>
            </a:r>
            <a:r>
              <a:rPr lang="pt-BR" sz="2000" b="1" dirty="0"/>
              <a:t>E O AMOR - TODA A GLÓRIA A TI, SATHYA SAI!</a:t>
            </a:r>
          </a:p>
          <a:p>
            <a:pPr marL="0" indent="0" algn="ctr">
              <a:buNone/>
            </a:pPr>
            <a:r>
              <a:rPr lang="pt-BR" sz="2000" b="1" dirty="0"/>
              <a:t>TUA PRESENÇA É DOÇURA</a:t>
            </a:r>
            <a:br>
              <a:rPr lang="pt-BR" sz="2000" b="1" dirty="0"/>
            </a:br>
            <a:r>
              <a:rPr lang="pt-BR" sz="2000" b="1" dirty="0" smtClean="0"/>
              <a:t>CONSCIÊNCIA </a:t>
            </a:r>
            <a:r>
              <a:rPr lang="pt-BR" sz="2000" b="1" dirty="0"/>
              <a:t>IMANENTE EM TODO SER </a:t>
            </a:r>
            <a:r>
              <a:rPr lang="pt-BR" sz="2000" dirty="0"/>
              <a:t>(2X)</a:t>
            </a:r>
            <a:br>
              <a:rPr lang="pt-BR" sz="2000" dirty="0"/>
            </a:br>
            <a:r>
              <a:rPr lang="pt-BR" sz="2000" b="1" dirty="0"/>
              <a:t>FONTE DE TODA A BELEZA, FONTE DE TODA A ALEGRIA </a:t>
            </a:r>
            <a:br>
              <a:rPr lang="pt-BR" sz="2000" b="1" dirty="0"/>
            </a:br>
            <a:r>
              <a:rPr lang="pt-BR" sz="2000" b="1" dirty="0"/>
              <a:t>ÉS O SER INTERIOR - EU SOU UM CONTIGO, SATHYA SAI!</a:t>
            </a:r>
          </a:p>
        </p:txBody>
      </p:sp>
    </p:spTree>
    <p:extLst>
      <p:ext uri="{BB962C8B-B14F-4D97-AF65-F5344CB8AC3E}">
        <p14:creationId xmlns:p14="http://schemas.microsoft.com/office/powerpoint/2010/main" val="33634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96" y="451513"/>
            <a:ext cx="7459703" cy="998621"/>
          </a:xfrm>
        </p:spPr>
        <p:txBody>
          <a:bodyPr anchor="ctr"/>
          <a:lstStyle/>
          <a:p>
            <a:r>
              <a:rPr lang="pt-BR" sz="3000" dirty="0"/>
              <a:t>CERIMÔNIA DE CANTOS </a:t>
            </a:r>
            <a:r>
              <a:rPr lang="pt-BR" sz="3000" dirty="0" smtClean="0"/>
              <a:t>DEVOCIONAIS</a:t>
            </a:r>
            <a:endParaRPr lang="pt-BR" sz="30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67023"/>
            <a:ext cx="10554574" cy="47952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000" b="1" dirty="0" smtClean="0"/>
          </a:p>
          <a:p>
            <a:pPr marL="0" indent="0" algn="ctr">
              <a:buNone/>
            </a:pPr>
            <a:r>
              <a:rPr lang="pt-BR" sz="2000" b="1" dirty="0" smtClean="0"/>
              <a:t>Ó </a:t>
            </a:r>
            <a:r>
              <a:rPr lang="pt-BR" sz="2000" b="1" dirty="0"/>
              <a:t>SATHYA SAI! COMO O LÓTUS</a:t>
            </a:r>
            <a:br>
              <a:rPr lang="pt-BR" sz="2000" b="1" dirty="0"/>
            </a:br>
            <a:r>
              <a:rPr lang="pt-BR" sz="2000" b="1" dirty="0"/>
              <a:t>DESABROCHA EM MEU PRÓPRIO CORAÇÃO </a:t>
            </a:r>
            <a:r>
              <a:rPr lang="pt-BR" sz="2000" dirty="0"/>
              <a:t>(2X)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/>
              <a:t>E RECEBE TODOS OS APEGOS, RECEBE TODOS OS DESEJOS</a:t>
            </a:r>
            <a:br>
              <a:rPr lang="pt-BR" sz="2000" b="1" dirty="0"/>
            </a:br>
            <a:r>
              <a:rPr lang="pt-BR" sz="2000" b="1" dirty="0"/>
              <a:t>QUE SE DISSOLVEM A TEUS PÉS, NA DOCE LUZ DO TEU AMOR</a:t>
            </a:r>
            <a:r>
              <a:rPr lang="pt-BR" sz="2000" b="1" dirty="0" smtClean="0"/>
              <a:t>!</a:t>
            </a:r>
            <a:endParaRPr lang="pt-BR" sz="2000" b="1" dirty="0"/>
          </a:p>
          <a:p>
            <a:pPr marL="0" indent="0" algn="ctr">
              <a:buNone/>
            </a:pPr>
            <a:r>
              <a:rPr lang="pt-BR" sz="2000" b="1" dirty="0" smtClean="0"/>
              <a:t>NARAYANA </a:t>
            </a:r>
            <a:r>
              <a:rPr lang="pt-BR" sz="2000" b="1" dirty="0" err="1" smtClean="0"/>
              <a:t>NARAYANA</a:t>
            </a:r>
            <a:r>
              <a:rPr lang="pt-BR" sz="2000" b="1" dirty="0" smtClean="0"/>
              <a:t> OM</a:t>
            </a:r>
            <a:br>
              <a:rPr lang="pt-BR" sz="2000" b="1" dirty="0" smtClean="0"/>
            </a:br>
            <a:r>
              <a:rPr lang="pt-BR" sz="2000" b="1" dirty="0" smtClean="0"/>
              <a:t>SATHYA </a:t>
            </a:r>
            <a:r>
              <a:rPr lang="pt-BR" sz="2000" b="1" dirty="0"/>
              <a:t>NARAYANA </a:t>
            </a:r>
            <a:r>
              <a:rPr lang="pt-BR" sz="2000" b="1" dirty="0" err="1" smtClean="0"/>
              <a:t>NARAYANA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NARAYANA</a:t>
            </a:r>
            <a:r>
              <a:rPr lang="pt-BR" sz="2000" b="1" dirty="0" smtClean="0"/>
              <a:t> OM</a:t>
            </a:r>
            <a:br>
              <a:rPr lang="pt-BR" sz="2000" b="1" dirty="0" smtClean="0"/>
            </a:br>
            <a:r>
              <a:rPr lang="pt-BR" sz="2000" b="1" dirty="0" smtClean="0"/>
              <a:t>NARAYANA </a:t>
            </a:r>
            <a:r>
              <a:rPr lang="pt-BR" sz="2000" b="1" dirty="0" err="1"/>
              <a:t>NARAYANA</a:t>
            </a:r>
            <a:r>
              <a:rPr lang="pt-BR" sz="2000" b="1" dirty="0"/>
              <a:t> </a:t>
            </a:r>
            <a:r>
              <a:rPr lang="pt-BR" sz="2000" b="1" dirty="0" smtClean="0"/>
              <a:t>OM</a:t>
            </a:r>
            <a:br>
              <a:rPr lang="pt-BR" sz="2000" b="1" dirty="0" smtClean="0"/>
            </a:br>
            <a:r>
              <a:rPr lang="pt-BR" sz="2000" b="1" dirty="0" smtClean="0"/>
              <a:t>SATHYA </a:t>
            </a:r>
            <a:r>
              <a:rPr lang="pt-BR" sz="2000" b="1" dirty="0"/>
              <a:t>NARAYANA </a:t>
            </a:r>
            <a:r>
              <a:rPr lang="pt-BR" sz="2000" b="1" dirty="0" err="1" smtClean="0"/>
              <a:t>NARAYANA</a:t>
            </a:r>
            <a:r>
              <a:rPr lang="pt-BR" sz="2000" b="1" dirty="0" smtClean="0"/>
              <a:t> OM</a:t>
            </a:r>
            <a:br>
              <a:rPr lang="pt-BR" sz="2000" b="1" dirty="0" smtClean="0"/>
            </a:br>
            <a:r>
              <a:rPr lang="pt-BR" sz="2000" b="1" dirty="0" smtClean="0"/>
              <a:t>SATHYA </a:t>
            </a:r>
            <a:r>
              <a:rPr lang="pt-BR" sz="2000" b="1" dirty="0"/>
              <a:t>NARAYANA </a:t>
            </a:r>
            <a:r>
              <a:rPr lang="pt-BR" sz="2000" b="1" dirty="0" err="1"/>
              <a:t>NARAYANA</a:t>
            </a:r>
            <a:r>
              <a:rPr lang="pt-BR" sz="2000" b="1" dirty="0"/>
              <a:t> </a:t>
            </a:r>
            <a:r>
              <a:rPr lang="pt-BR" sz="2000" b="1" dirty="0" smtClean="0"/>
              <a:t>OM</a:t>
            </a:r>
            <a:endParaRPr lang="pt-BR" sz="2000" b="1" dirty="0"/>
          </a:p>
          <a:p>
            <a:pPr marL="0" indent="0" algn="ctr">
              <a:buNone/>
            </a:pPr>
            <a:r>
              <a:rPr lang="pt-BR" sz="2000" b="1" dirty="0" smtClean="0"/>
              <a:t>GLÓRIA AO MESTRE, DIVINO SATHYA SAI!</a:t>
            </a:r>
            <a:endParaRPr lang="pt-BR" sz="2000" b="1" dirty="0"/>
          </a:p>
          <a:p>
            <a:pPr marL="0" indent="0" algn="ctr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7425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96" y="451513"/>
            <a:ext cx="7459703" cy="998621"/>
          </a:xfrm>
        </p:spPr>
        <p:txBody>
          <a:bodyPr anchor="ctr"/>
          <a:lstStyle/>
          <a:p>
            <a:r>
              <a:rPr lang="pt-BR" sz="3000" dirty="0"/>
              <a:t>CERIMÔNIA DE CANTOS </a:t>
            </a:r>
            <a:r>
              <a:rPr lang="pt-BR" sz="3000" dirty="0" smtClean="0"/>
              <a:t>DEVOCIONAIS</a:t>
            </a:r>
            <a:endParaRPr lang="pt-BR" sz="3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67023"/>
            <a:ext cx="10554574" cy="47952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SAMASTHA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LOKA SUKINO BHAVANTU </a:t>
            </a:r>
            <a:r>
              <a:rPr lang="pt-BR" sz="3600" i="1" dirty="0">
                <a:cs typeface="Arial" pitchFamily="34" charset="0"/>
              </a:rPr>
              <a:t>(3X)</a:t>
            </a:r>
            <a:endParaRPr lang="pt-BR" sz="3600" dirty="0">
              <a:cs typeface="Arial" pitchFamily="34" charset="0"/>
            </a:endParaRP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56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96" y="451513"/>
            <a:ext cx="7459703" cy="998621"/>
          </a:xfrm>
        </p:spPr>
        <p:txBody>
          <a:bodyPr anchor="ctr"/>
          <a:lstStyle/>
          <a:p>
            <a:r>
              <a:rPr lang="pt-BR" sz="3000" dirty="0"/>
              <a:t>CERIMÔNIA DE CANTOS </a:t>
            </a:r>
            <a:r>
              <a:rPr lang="pt-BR" sz="3000" dirty="0" smtClean="0"/>
              <a:t>DEVOCIONAIS</a:t>
            </a:r>
            <a:endParaRPr lang="pt-BR" sz="3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67023"/>
            <a:ext cx="10554574" cy="47952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OM SHANTI, SHANTI,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SHANTI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2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96" y="451513"/>
            <a:ext cx="7459703" cy="998621"/>
          </a:xfrm>
        </p:spPr>
        <p:txBody>
          <a:bodyPr anchor="ctr"/>
          <a:lstStyle/>
          <a:p>
            <a:r>
              <a:rPr lang="pt-BR" sz="3000" dirty="0"/>
              <a:t>CERIMÔNIA DE CANTOS </a:t>
            </a:r>
            <a:r>
              <a:rPr lang="pt-BR" sz="3000" dirty="0" smtClean="0"/>
              <a:t>DEVOCIONAIS</a:t>
            </a:r>
            <a:endParaRPr lang="pt-BR" sz="3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4901" r="18048" b="9765"/>
          <a:stretch/>
        </p:blipFill>
        <p:spPr bwMode="auto">
          <a:xfrm>
            <a:off x="3029037" y="2156305"/>
            <a:ext cx="6008637" cy="448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21" y="2156305"/>
            <a:ext cx="949053" cy="956948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156" y="5752214"/>
            <a:ext cx="2498649" cy="39156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OM SAI RAM!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10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96" y="451513"/>
            <a:ext cx="7459703" cy="998621"/>
          </a:xfrm>
        </p:spPr>
        <p:txBody>
          <a:bodyPr anchor="ctr"/>
          <a:lstStyle/>
          <a:p>
            <a:r>
              <a:rPr lang="pt-BR" sz="3000" dirty="0"/>
              <a:t>CERIMÔNIA DE CANTOS </a:t>
            </a:r>
            <a:r>
              <a:rPr lang="pt-BR" sz="3000" dirty="0" smtClean="0"/>
              <a:t>DEVOCIONAIS</a:t>
            </a:r>
            <a:endParaRPr lang="pt-BR" sz="3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67023"/>
            <a:ext cx="10554574" cy="47952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dirty="0" smtClean="0">
                <a:cs typeface="Arial" pitchFamily="34" charset="0"/>
              </a:rPr>
              <a:t>OM</a:t>
            </a:r>
            <a:r>
              <a:rPr lang="pt-BR" sz="2400" dirty="0" smtClean="0">
                <a:cs typeface="Arial" pitchFamily="34" charset="0"/>
              </a:rPr>
              <a:t>(3X)</a:t>
            </a:r>
          </a:p>
          <a:p>
            <a:pPr marL="0" indent="0" algn="ctr">
              <a:buNone/>
            </a:pPr>
            <a:endParaRPr lang="pt-BR" sz="2400" dirty="0" smtClean="0"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GAYATRI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400" b="1" dirty="0" smtClean="0">
                <a:cs typeface="Arial" pitchFamily="34" charset="0"/>
              </a:rPr>
              <a:t>OM </a:t>
            </a:r>
            <a:r>
              <a:rPr lang="pt-BR" sz="2400" b="1" dirty="0">
                <a:cs typeface="Arial" pitchFamily="34" charset="0"/>
              </a:rPr>
              <a:t>BHUR BHUVAH SVAHA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400" b="1" dirty="0">
                <a:cs typeface="Arial" pitchFamily="34" charset="0"/>
              </a:rPr>
              <a:t>TAT SAVITUR VARENYAM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400" b="1" dirty="0">
                <a:cs typeface="Arial" pitchFamily="34" charset="0"/>
              </a:rPr>
              <a:t>BHARGO DEVASYA DHIMAHI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400" b="1" dirty="0">
                <a:cs typeface="Arial" pitchFamily="34" charset="0"/>
              </a:rPr>
              <a:t>DHIYO-YO NAH PRACHODAYAT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891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01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9964" y="2565187"/>
            <a:ext cx="8725335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b="1" dirty="0" smtClean="0"/>
              <a:t>SENHOR   </a:t>
            </a:r>
            <a:r>
              <a:rPr lang="pt-BR" sz="2200" b="1" dirty="0"/>
              <a:t>GANESHA,   ME   DÁ   TUA   INSPIRAÇÃO,</a:t>
            </a:r>
            <a:endParaRPr lang="pt-BR" sz="2200" dirty="0"/>
          </a:p>
          <a:p>
            <a:pPr marL="0" indent="0">
              <a:buNone/>
            </a:pPr>
            <a:r>
              <a:rPr lang="pt-BR" sz="2200" dirty="0" smtClean="0"/>
              <a:t>PÕE   </a:t>
            </a:r>
            <a:r>
              <a:rPr lang="pt-BR" sz="2200" dirty="0"/>
              <a:t>TUA   FORÇA   DENTRO   DO   MEU   CORAÇÃO.</a:t>
            </a:r>
          </a:p>
          <a:p>
            <a:pPr marL="0" indent="0">
              <a:buNone/>
            </a:pPr>
            <a:r>
              <a:rPr lang="pt-BR" sz="2200" dirty="0" smtClean="0"/>
              <a:t>ME   </a:t>
            </a:r>
            <a:r>
              <a:rPr lang="pt-BR" sz="2200" dirty="0"/>
              <a:t>DÁ   SABEDORIA   E   CONFIANÇA</a:t>
            </a:r>
          </a:p>
          <a:p>
            <a:pPr marL="0" indent="0">
              <a:buNone/>
            </a:pPr>
            <a:r>
              <a:rPr lang="pt-BR" sz="2200" dirty="0" smtClean="0"/>
              <a:t>PRA   </a:t>
            </a:r>
            <a:r>
              <a:rPr lang="pt-BR" sz="2200" dirty="0"/>
              <a:t>QUE   EU   POSSA   GANHAR   BEM-AVENTURANÇA</a:t>
            </a:r>
          </a:p>
          <a:p>
            <a:pPr marL="0" indent="0">
              <a:buNone/>
            </a:pPr>
            <a:r>
              <a:rPr lang="pt-BR" sz="2200" dirty="0" smtClean="0"/>
              <a:t>ME   </a:t>
            </a:r>
            <a:r>
              <a:rPr lang="pt-BR" sz="2200" dirty="0"/>
              <a:t>LEVA   NAS   MÃOS   PURAS   DO   AMOR,</a:t>
            </a:r>
          </a:p>
          <a:p>
            <a:pPr marL="0" indent="0">
              <a:buNone/>
            </a:pPr>
            <a:r>
              <a:rPr lang="pt-BR" sz="2200" dirty="0" smtClean="0"/>
              <a:t>PRA   </a:t>
            </a:r>
            <a:r>
              <a:rPr lang="pt-BR" sz="2200" dirty="0"/>
              <a:t>QUE   EU   SEJA   FORTE   COMO   TU,   SENHOR,</a:t>
            </a:r>
          </a:p>
          <a:p>
            <a:pPr marL="0" indent="0">
              <a:buNone/>
            </a:pPr>
            <a:r>
              <a:rPr lang="pt-BR" sz="2200" dirty="0" smtClean="0"/>
              <a:t>E   </a:t>
            </a:r>
            <a:r>
              <a:rPr lang="pt-BR" sz="2200" dirty="0"/>
              <a:t>A   TUA   FORTALEZA   ME   CONDUZ</a:t>
            </a:r>
          </a:p>
          <a:p>
            <a:pPr marL="0" indent="0">
              <a:buNone/>
            </a:pPr>
            <a:r>
              <a:rPr lang="pt-BR" sz="2200" dirty="0" smtClean="0"/>
              <a:t>AO   </a:t>
            </a:r>
            <a:r>
              <a:rPr lang="pt-BR" sz="2200" dirty="0"/>
              <a:t>GLORIOSO   ASHRAM   DA   LUZ!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6701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02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2144" y="2565187"/>
            <a:ext cx="9052218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/>
              <a:t>ÉS  </a:t>
            </a:r>
            <a:r>
              <a:rPr lang="pt-BR" sz="2400" b="1" dirty="0"/>
              <a:t>O  FOGO  DO  AMOR  QUE  INFLAMA  O  MEU  SER,</a:t>
            </a:r>
            <a:endParaRPr lang="pt-BR" sz="2400" dirty="0"/>
          </a:p>
          <a:p>
            <a:pPr marL="0" indent="0">
              <a:spcAft>
                <a:spcPts val="1200"/>
              </a:spcAft>
              <a:buNone/>
            </a:pPr>
            <a:r>
              <a:rPr lang="pt-BR" sz="2400" dirty="0" smtClean="0"/>
              <a:t>ÉS  </a:t>
            </a:r>
            <a:r>
              <a:rPr lang="pt-BR" sz="2400" dirty="0"/>
              <a:t>A  FONTE  DA  VIDA,  ÉS  O  MEU   BEM - QUERER.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t-BR" sz="2400" b="1" i="1" dirty="0" smtClean="0"/>
              <a:t>OM   </a:t>
            </a:r>
            <a:r>
              <a:rPr lang="pt-BR" sz="2400" b="1" i="1" dirty="0"/>
              <a:t>SATHYA   SAI  NARAYANA  OM  (2x)</a:t>
            </a: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TODO  </a:t>
            </a:r>
            <a:r>
              <a:rPr lang="pt-BR" sz="2400" dirty="0"/>
              <a:t>O  BRILHO  DA  NOITE,  O  SOL  E   SEU  ESPLENDOR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t-BR" sz="2400" dirty="0" smtClean="0"/>
              <a:t>E  </a:t>
            </a:r>
            <a:r>
              <a:rPr lang="pt-BR" sz="2400" dirty="0"/>
              <a:t>NAS  COISAS  MAIS  SIMPLES  TE  ENCONTRO,  Ó  SENHOR</a:t>
            </a:r>
          </a:p>
          <a:p>
            <a:pPr marL="0" indent="0">
              <a:buNone/>
            </a:pPr>
            <a:r>
              <a:rPr lang="pt-BR" sz="2400" b="1" i="1" dirty="0" smtClean="0"/>
              <a:t>OM   </a:t>
            </a:r>
            <a:r>
              <a:rPr lang="pt-BR" sz="2400" b="1" i="1" dirty="0"/>
              <a:t>SATHYA   SAI   NARAYANA   OM  (2x)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0950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03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0036" y="2565187"/>
            <a:ext cx="10588335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/>
              <a:t>NOS  </a:t>
            </a:r>
            <a:r>
              <a:rPr lang="pt-BR" sz="2000" b="1" dirty="0"/>
              <a:t>TEUS  OLHOS  TÃO  SERENOS,  </a:t>
            </a:r>
            <a:r>
              <a:rPr lang="pt-BR" sz="2000" b="1" dirty="0" smtClean="0"/>
              <a:t>O  FOGO  DA  DEVOÇÃO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A  </a:t>
            </a:r>
            <a:r>
              <a:rPr lang="pt-BR" sz="2000" dirty="0"/>
              <a:t>LUZ  DE  UM  DEVOTO  QUE  ENTREGOU  SEU  CORAÇÃO</a:t>
            </a:r>
          </a:p>
          <a:p>
            <a:pPr marL="0" indent="0">
              <a:buNone/>
            </a:pPr>
            <a:r>
              <a:rPr lang="pt-BR" sz="2000" dirty="0" smtClean="0"/>
              <a:t>NO  </a:t>
            </a:r>
            <a:r>
              <a:rPr lang="pt-BR" sz="2000" dirty="0"/>
              <a:t>EXEMPLO  ATITUDE  DE  SERVIR  A  DEUS  </a:t>
            </a:r>
            <a:r>
              <a:rPr lang="pt-BR" sz="2000" dirty="0" smtClean="0"/>
              <a:t>SEMPRE  </a:t>
            </a:r>
            <a:r>
              <a:rPr lang="pt-BR" sz="2000" dirty="0"/>
              <a:t>ATENTO</a:t>
            </a:r>
          </a:p>
          <a:p>
            <a:pPr marL="0" indent="0">
              <a:buNone/>
            </a:pPr>
            <a:r>
              <a:rPr lang="pt-BR" sz="2000" dirty="0" smtClean="0"/>
              <a:t>ILUMINADO  </a:t>
            </a:r>
            <a:r>
              <a:rPr lang="pt-BR" sz="2000" dirty="0"/>
              <a:t>PELO  SOL,  FILHO  DO  DEUS  VENTO</a:t>
            </a:r>
            <a:r>
              <a:rPr lang="pt-BR" sz="2000" dirty="0" smtClean="0"/>
              <a:t>, </a:t>
            </a:r>
            <a:r>
              <a:rPr lang="en-US" sz="2000" dirty="0" smtClean="0"/>
              <a:t>HANUMAN </a:t>
            </a:r>
            <a:endParaRPr lang="pt-BR" sz="2000" dirty="0"/>
          </a:p>
          <a:p>
            <a:pPr marL="0" indent="0">
              <a:buNone/>
            </a:pPr>
            <a:r>
              <a:rPr lang="en-US" sz="2000" b="1" i="1" dirty="0" smtClean="0"/>
              <a:t>HANUMAN</a:t>
            </a:r>
            <a:r>
              <a:rPr lang="en-US" sz="2000" b="1" i="1" dirty="0"/>
              <a:t>, HANUMAN, SENHOR  HANUMAN, HANUMAN  (2X)</a:t>
            </a: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NADA  </a:t>
            </a:r>
            <a:r>
              <a:rPr lang="pt-BR" sz="2000" dirty="0"/>
              <a:t>PODE  ME  ABALAR  SE  MEU  RAMA  AQUI  ESTÁ</a:t>
            </a:r>
          </a:p>
          <a:p>
            <a:pPr marL="0" indent="0">
              <a:buNone/>
            </a:pPr>
            <a:r>
              <a:rPr lang="pt-BR" sz="2000" dirty="0" smtClean="0"/>
              <a:t>PROTEGENDO   </a:t>
            </a:r>
            <a:r>
              <a:rPr lang="pt-BR" sz="2000" dirty="0"/>
              <a:t>MEU  SORRISO,  MINHA  </a:t>
            </a:r>
            <a:r>
              <a:rPr lang="pt-BR" sz="2000" dirty="0" smtClean="0"/>
              <a:t>ALEGRIA E  </a:t>
            </a:r>
            <a:r>
              <a:rPr lang="pt-BR" sz="2000" dirty="0"/>
              <a:t>BEM  ESTAR</a:t>
            </a:r>
          </a:p>
          <a:p>
            <a:pPr marL="0" indent="0">
              <a:buNone/>
            </a:pPr>
            <a:r>
              <a:rPr lang="pt-BR" sz="2000" dirty="0" smtClean="0"/>
              <a:t>NEM  </a:t>
            </a:r>
            <a:r>
              <a:rPr lang="pt-BR" sz="2000" dirty="0"/>
              <a:t>O  FOGO  PODE  QUEIMAR,  NEM  A  ÁGUA  AFOGAR</a:t>
            </a:r>
          </a:p>
          <a:p>
            <a:pPr marL="0" indent="0">
              <a:buNone/>
            </a:pPr>
            <a:r>
              <a:rPr lang="pt-BR" sz="2000" dirty="0" smtClean="0"/>
              <a:t>SE  </a:t>
            </a:r>
            <a:r>
              <a:rPr lang="pt-BR" sz="2000" dirty="0"/>
              <a:t>MEU  RAMA  ME  ABENÇOA  NUNCA  VAI  ME </a:t>
            </a:r>
            <a:r>
              <a:rPr lang="pt-BR" sz="2000" dirty="0" smtClean="0"/>
              <a:t> A</a:t>
            </a:r>
            <a:r>
              <a:rPr lang="en-US" sz="2000" dirty="0" smtClean="0"/>
              <a:t>BANDONAR</a:t>
            </a:r>
            <a:r>
              <a:rPr lang="en-US" sz="2000" dirty="0"/>
              <a:t>,  HANUMAN</a:t>
            </a:r>
            <a:endParaRPr lang="pt-BR" sz="2000" dirty="0"/>
          </a:p>
          <a:p>
            <a:pPr marL="0" indent="0">
              <a:buNone/>
            </a:pPr>
            <a:r>
              <a:rPr lang="en-US" sz="2000" b="1" i="1" dirty="0" smtClean="0"/>
              <a:t>HANUMAN</a:t>
            </a:r>
            <a:r>
              <a:rPr lang="en-US" sz="2000" b="1" i="1" dirty="0"/>
              <a:t>,  HANUMAN, SENHOR HANUMAN, HANUMAN (2X)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597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04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6455" y="2565187"/>
            <a:ext cx="10151916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b="1" dirty="0" smtClean="0"/>
              <a:t>SAI</a:t>
            </a:r>
            <a:r>
              <a:rPr lang="pt-BR" sz="2200" b="1" dirty="0"/>
              <a:t>,   MÃE   E   PAI  DIVINOS,  </a:t>
            </a:r>
            <a:endParaRPr lang="pt-BR" sz="2200" dirty="0"/>
          </a:p>
          <a:p>
            <a:pPr marL="0" indent="0">
              <a:spcAft>
                <a:spcPts val="1200"/>
              </a:spcAft>
              <a:buNone/>
            </a:pPr>
            <a:r>
              <a:rPr lang="pt-BR" sz="2200" dirty="0" smtClean="0"/>
              <a:t>SOU  </a:t>
            </a:r>
            <a:r>
              <a:rPr lang="pt-BR" sz="2200" dirty="0"/>
              <a:t>UM  FILHO  QUE  DESEJA  MERECER  O  SEU  AMOR.</a:t>
            </a:r>
          </a:p>
          <a:p>
            <a:pPr marL="0" indent="0">
              <a:buNone/>
            </a:pPr>
            <a:r>
              <a:rPr lang="pt-BR" sz="2200" b="1" i="1" dirty="0" smtClean="0"/>
              <a:t>SATHYA </a:t>
            </a:r>
            <a:r>
              <a:rPr lang="pt-BR" sz="2200" b="1" i="1" dirty="0"/>
              <a:t>SAI  BABA     QUERO   </a:t>
            </a:r>
            <a:r>
              <a:rPr lang="pt-BR" sz="2200" b="1" i="1" dirty="0" smtClean="0"/>
              <a:t>MERECER</a:t>
            </a:r>
            <a:endParaRPr lang="pt-BR" sz="2200" dirty="0"/>
          </a:p>
          <a:p>
            <a:pPr marL="0" indent="0">
              <a:buNone/>
            </a:pPr>
            <a:r>
              <a:rPr lang="pt-BR" sz="2200" b="1" i="1" dirty="0" smtClean="0"/>
              <a:t>SATHYA SAI  </a:t>
            </a:r>
            <a:r>
              <a:rPr lang="pt-BR" sz="2200" b="1" i="1" dirty="0"/>
              <a:t>BABA    </a:t>
            </a:r>
            <a:r>
              <a:rPr lang="pt-BR" sz="2200" b="1" i="1" dirty="0" smtClean="0"/>
              <a:t> QUERO   </a:t>
            </a:r>
            <a:r>
              <a:rPr lang="pt-BR" sz="2200" b="1" i="1" dirty="0"/>
              <a:t>MERECER</a:t>
            </a:r>
            <a:endParaRPr lang="pt-BR" sz="2200" dirty="0"/>
          </a:p>
          <a:p>
            <a:pPr marL="0" indent="0">
              <a:spcAft>
                <a:spcPts val="1200"/>
              </a:spcAft>
              <a:buNone/>
            </a:pPr>
            <a:r>
              <a:rPr lang="pt-BR" sz="2200" b="1" i="1" dirty="0" smtClean="0"/>
              <a:t>SATHYA </a:t>
            </a:r>
            <a:r>
              <a:rPr lang="pt-BR" sz="2200" b="1" i="1" dirty="0"/>
              <a:t>SAI </a:t>
            </a:r>
            <a:r>
              <a:rPr lang="pt-BR" sz="2200" b="1" i="1" dirty="0" smtClean="0"/>
              <a:t> BABA     QUERO   MERECER </a:t>
            </a:r>
            <a:r>
              <a:rPr lang="pt-BR" sz="2200" b="1" i="1" dirty="0"/>
              <a:t>O  SEU AMOR!</a:t>
            </a:r>
            <a:endParaRPr lang="pt-BR" sz="2200" dirty="0"/>
          </a:p>
          <a:p>
            <a:pPr marL="0" indent="0">
              <a:buNone/>
            </a:pPr>
            <a:r>
              <a:rPr lang="pt-BR" sz="2200" dirty="0" smtClean="0"/>
              <a:t>COMO   </a:t>
            </a:r>
            <a:r>
              <a:rPr lang="pt-BR" sz="2200" dirty="0"/>
              <a:t>POSSO  APROVEITAR  A  VIDA   SEM  SER  GRATO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t-BR" sz="2200" dirty="0" smtClean="0"/>
              <a:t>A   </a:t>
            </a:r>
            <a:r>
              <a:rPr lang="pt-BR" sz="2200" dirty="0"/>
              <a:t>VOCÊ   GRANDE   TESOURO   DA   MINHA   ALMA.</a:t>
            </a:r>
          </a:p>
          <a:p>
            <a:pPr marL="0" indent="0">
              <a:buNone/>
            </a:pPr>
            <a:r>
              <a:rPr lang="pt-BR" sz="2200" b="1" i="1" dirty="0" smtClean="0"/>
              <a:t>SATHYA </a:t>
            </a:r>
            <a:r>
              <a:rPr lang="pt-BR" sz="2200" b="1" i="1" dirty="0"/>
              <a:t>SAI  BABA...    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6977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05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5732" y="2565187"/>
            <a:ext cx="10151916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/>
              <a:t>O</a:t>
            </a:r>
            <a:r>
              <a:rPr lang="pt-BR" sz="2400" b="1" dirty="0"/>
              <a:t>  AMOR  PRECISA  VIVER   DENTRO   DE   MIM,  </a:t>
            </a:r>
            <a:r>
              <a:rPr lang="pt-BR" sz="2400" b="1" dirty="0" smtClean="0"/>
              <a:t>DENTRO</a:t>
            </a:r>
            <a:r>
              <a:rPr lang="pt-BR" sz="2400" dirty="0" smtClean="0"/>
              <a:t> </a:t>
            </a:r>
            <a:r>
              <a:rPr lang="pt-BR" sz="2400" b="1" dirty="0"/>
              <a:t>  EM</a:t>
            </a:r>
            <a:r>
              <a:rPr lang="pt-BR" sz="2400" dirty="0"/>
              <a:t> </a:t>
            </a:r>
            <a:r>
              <a:rPr lang="pt-BR" sz="2400" b="1" dirty="0"/>
              <a:t>  VOCÊ</a:t>
            </a: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TOMANDO</a:t>
            </a:r>
            <a:r>
              <a:rPr lang="pt-BR" sz="2400" dirty="0"/>
              <a:t>   CONTA   DE   NÓS,   LINDO   DE   SER,   </a:t>
            </a:r>
            <a:r>
              <a:rPr lang="pt-BR" sz="2400" dirty="0" smtClean="0"/>
              <a:t>LINDO</a:t>
            </a:r>
            <a:r>
              <a:rPr lang="pt-BR" sz="2400" dirty="0"/>
              <a:t>   DE   </a:t>
            </a:r>
            <a:r>
              <a:rPr lang="pt-BR" sz="2400" dirty="0" smtClean="0"/>
              <a:t>VER</a:t>
            </a: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VESTINDO</a:t>
            </a:r>
            <a:r>
              <a:rPr lang="pt-BR" sz="2400" dirty="0"/>
              <a:t>   CORES  DO  BEM  CHEIO    DE    LUZ  </a:t>
            </a:r>
            <a:r>
              <a:rPr lang="pt-BR" sz="2400" dirty="0" smtClean="0"/>
              <a:t>E</a:t>
            </a:r>
            <a:r>
              <a:rPr lang="pt-BR" sz="2400" dirty="0"/>
              <a:t>    ALEGRIA</a:t>
            </a:r>
          </a:p>
          <a:p>
            <a:pPr marL="0" indent="0">
              <a:buNone/>
            </a:pPr>
            <a:r>
              <a:rPr lang="pt-BR" sz="2400" dirty="0" smtClean="0"/>
              <a:t>FAZENDO</a:t>
            </a:r>
            <a:r>
              <a:rPr lang="pt-BR" sz="2400" dirty="0"/>
              <a:t>   A  GENTE  CANTAR   DE  CORAÇÃO,   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t-BR" sz="2400" dirty="0" smtClean="0"/>
              <a:t>A   </a:t>
            </a:r>
            <a:r>
              <a:rPr lang="pt-BR" sz="2400" dirty="0"/>
              <a:t>PAZ  EM  CADA  CANÇÃO</a:t>
            </a:r>
            <a:r>
              <a:rPr lang="pt-BR" sz="2400" dirty="0" smtClean="0"/>
              <a:t>.</a:t>
            </a:r>
            <a:endParaRPr lang="pt-BR" sz="2400" dirty="0"/>
          </a:p>
          <a:p>
            <a:pPr marL="0" indent="0">
              <a:buNone/>
            </a:pPr>
            <a:r>
              <a:rPr lang="pt-BR" sz="2400" b="1" i="1" dirty="0" smtClean="0"/>
              <a:t>QUE</a:t>
            </a:r>
            <a:r>
              <a:rPr lang="pt-BR" sz="2400" b="1" i="1" dirty="0"/>
              <a:t>  TODOS   OS   SERES,   EM   TODOS  OS  MUNDOS, </a:t>
            </a:r>
            <a:endParaRPr lang="pt-BR" sz="2400" dirty="0"/>
          </a:p>
          <a:p>
            <a:pPr marL="0" indent="0">
              <a:buNone/>
            </a:pPr>
            <a:r>
              <a:rPr lang="pt-BR" sz="2400" b="1" i="1" dirty="0" smtClean="0"/>
              <a:t>SEJAM</a:t>
            </a:r>
            <a:r>
              <a:rPr lang="pt-BR" sz="2400" b="1" i="1" dirty="0"/>
              <a:t>   FELIZES </a:t>
            </a:r>
            <a:r>
              <a:rPr lang="pt-BR" sz="2200" b="1" i="1" dirty="0" smtClean="0"/>
              <a:t>   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2373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06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3943" y="2835353"/>
            <a:ext cx="10151916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/>
              <a:t>QUANDO   </a:t>
            </a:r>
            <a:r>
              <a:rPr lang="pt-BR" sz="2000" b="1" dirty="0"/>
              <a:t>AS   PÉTALAS   DAS   </a:t>
            </a:r>
            <a:r>
              <a:rPr lang="pt-BR" sz="2000" b="1" dirty="0" smtClean="0"/>
              <a:t>ROSAS</a:t>
            </a:r>
            <a:r>
              <a:rPr lang="pt-BR" sz="2000" dirty="0"/>
              <a:t> </a:t>
            </a:r>
            <a:r>
              <a:rPr lang="pt-BR" sz="2000" b="1" dirty="0" smtClean="0"/>
              <a:t>TOCAM   </a:t>
            </a:r>
            <a:r>
              <a:rPr lang="pt-BR" sz="2000" b="1" dirty="0"/>
              <a:t>TEUS   PÉS   TÃO   MACIOS,</a:t>
            </a:r>
          </a:p>
          <a:p>
            <a:pPr marL="0" indent="0">
              <a:buNone/>
            </a:pPr>
            <a:r>
              <a:rPr lang="pt-BR" sz="2000" dirty="0" smtClean="0"/>
              <a:t>EU   </a:t>
            </a:r>
            <a:r>
              <a:rPr lang="pt-BR" sz="2000" dirty="0"/>
              <a:t>GOSTARIA   DE   SER   UMA   FLOR, 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UMA   ROSA DE  </a:t>
            </a:r>
            <a:r>
              <a:rPr lang="pt-BR" sz="2000" dirty="0"/>
              <a:t>AMOR   E   ESTAR  NO  TEU   CAMINHO.</a:t>
            </a:r>
          </a:p>
          <a:p>
            <a:pPr marL="0" indent="0">
              <a:buNone/>
            </a:pPr>
            <a:r>
              <a:rPr lang="pt-BR" sz="2000" dirty="0" smtClean="0"/>
              <a:t>QUANDO   </a:t>
            </a:r>
            <a:r>
              <a:rPr lang="pt-BR" sz="2000" dirty="0"/>
              <a:t>A   GUIRLANDA   DE   </a:t>
            </a:r>
            <a:r>
              <a:rPr lang="pt-BR" sz="2000" dirty="0" smtClean="0"/>
              <a:t>FLORES TOCA   </a:t>
            </a:r>
            <a:r>
              <a:rPr lang="pt-BR" sz="2000" dirty="0"/>
              <a:t>TUAS   MÃOS   TÃO   MACIAS,</a:t>
            </a:r>
          </a:p>
          <a:p>
            <a:pPr marL="0" indent="0">
              <a:buNone/>
            </a:pPr>
            <a:r>
              <a:rPr lang="pt-BR" sz="2000" dirty="0" smtClean="0"/>
              <a:t>EU  </a:t>
            </a:r>
            <a:r>
              <a:rPr lang="pt-BR" sz="2000" dirty="0"/>
              <a:t>GOSTARIA  DE  SER  UMA  FLOR,  UMA  GUIRLANDA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t-BR" sz="2000" dirty="0" smtClean="0"/>
              <a:t>DE   </a:t>
            </a:r>
            <a:r>
              <a:rPr lang="pt-BR" sz="2000" dirty="0"/>
              <a:t>AMOR   E  RECEBER  OS  TEUS  CARINHOS.</a:t>
            </a:r>
          </a:p>
          <a:p>
            <a:pPr marL="0" indent="0">
              <a:buNone/>
            </a:pPr>
            <a:r>
              <a:rPr lang="pt-BR" sz="2000" b="1" i="1" dirty="0" smtClean="0"/>
              <a:t>QUANDO   </a:t>
            </a:r>
            <a:r>
              <a:rPr lang="pt-BR" sz="2000" b="1" i="1" dirty="0"/>
              <a:t>VEJO  OS  TEUS  CABELOS,  TUA  TÚNICA,  </a:t>
            </a:r>
            <a:endParaRPr lang="pt-BR" sz="2000" dirty="0"/>
          </a:p>
          <a:p>
            <a:pPr marL="0" indent="0">
              <a:buNone/>
            </a:pPr>
            <a:r>
              <a:rPr lang="pt-BR" sz="2000" b="1" i="1" dirty="0" smtClean="0"/>
              <a:t>TEU   </a:t>
            </a:r>
            <a:r>
              <a:rPr lang="pt-BR" sz="2000" b="1" i="1" dirty="0"/>
              <a:t>SUAVE  CAMINHAR,  GOSTARIA  DE  SER  UMA  FLOR,</a:t>
            </a:r>
            <a:endParaRPr lang="pt-BR" sz="2000" dirty="0"/>
          </a:p>
          <a:p>
            <a:pPr marL="0" indent="0">
              <a:buNone/>
            </a:pPr>
            <a:r>
              <a:rPr lang="pt-BR" sz="2000" b="1" i="1" dirty="0" smtClean="0"/>
              <a:t>QUE  </a:t>
            </a:r>
            <a:r>
              <a:rPr lang="pt-BR" sz="2000" b="1" i="1" dirty="0"/>
              <a:t>EM  TEUS PÉS DEVOTOU TODO O SEU AMOR,</a:t>
            </a:r>
            <a:endParaRPr lang="pt-BR" sz="2000" dirty="0"/>
          </a:p>
          <a:p>
            <a:pPr marL="0" indent="0">
              <a:buNone/>
            </a:pPr>
            <a:r>
              <a:rPr lang="pt-BR" sz="2000" b="1" i="1" dirty="0" smtClean="0"/>
              <a:t>QUE  </a:t>
            </a:r>
            <a:r>
              <a:rPr lang="pt-BR" sz="2000" b="1" i="1" dirty="0"/>
              <a:t>EM TUAS MÃOS DEVOTOU TODO O SEU AMOR.</a:t>
            </a:r>
            <a:endParaRPr lang="pt-BR" sz="2000" dirty="0"/>
          </a:p>
          <a:p>
            <a:pPr marL="0" indent="0">
              <a:buNone/>
            </a:pPr>
            <a:r>
              <a:rPr lang="pt-BR" sz="2200" b="1" i="1" dirty="0" smtClean="0"/>
              <a:t>  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1652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96" y="451513"/>
            <a:ext cx="7459703" cy="998621"/>
          </a:xfrm>
        </p:spPr>
        <p:txBody>
          <a:bodyPr anchor="ctr"/>
          <a:lstStyle/>
          <a:p>
            <a:r>
              <a:rPr lang="pt-BR" sz="3000" dirty="0"/>
              <a:t>CERIMÔNIA DE CANTOS </a:t>
            </a:r>
            <a:r>
              <a:rPr lang="pt-BR" sz="3000" dirty="0" smtClean="0"/>
              <a:t>DEVOCIONAIS</a:t>
            </a:r>
            <a:endParaRPr lang="pt-BR" sz="3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67023"/>
            <a:ext cx="10554574" cy="47952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ASATOMA</a:t>
            </a:r>
            <a:b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b="1" dirty="0" smtClean="0"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400" b="1" dirty="0"/>
              <a:t>ASATOMA SAT </a:t>
            </a:r>
            <a:r>
              <a:rPr lang="pt-BR" sz="2400" b="1" dirty="0" smtClean="0"/>
              <a:t>GAMAYA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400" b="1" dirty="0" smtClean="0"/>
              <a:t>TAMASO </a:t>
            </a:r>
            <a:r>
              <a:rPr lang="pt-BR" sz="2400" b="1" dirty="0"/>
              <a:t>MA JYOTIR GAMAYA 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400" b="1" dirty="0" smtClean="0"/>
              <a:t>MRITYOR </a:t>
            </a:r>
            <a:r>
              <a:rPr lang="pt-BR" sz="2400" b="1" dirty="0"/>
              <a:t>MA AMRITAM GAMAYA </a:t>
            </a:r>
          </a:p>
        </p:txBody>
      </p:sp>
    </p:spTree>
    <p:extLst>
      <p:ext uri="{BB962C8B-B14F-4D97-AF65-F5344CB8AC3E}">
        <p14:creationId xmlns:p14="http://schemas.microsoft.com/office/powerpoint/2010/main" val="15837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Personalizada 1">
      <a:dk1>
        <a:sysClr val="windowText" lastClr="000000"/>
      </a:dk1>
      <a:lt1>
        <a:sysClr val="window" lastClr="FFFFFF"/>
      </a:lt1>
      <a:dk2>
        <a:srgbClr val="C87D0E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163</TotalTime>
  <Words>454</Words>
  <Application>Microsoft Office PowerPoint</Application>
  <PresentationFormat>Personalizar</PresentationFormat>
  <Paragraphs>88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Citável</vt:lpstr>
      <vt:lpstr>CERIMÔNIA DE CANTOS DEVOCIONAIS</vt:lpstr>
      <vt:lpstr>CERIMÔNIA DE CANTOS DEVOCIONAIS</vt:lpstr>
      <vt:lpstr>01</vt:lpstr>
      <vt:lpstr>02</vt:lpstr>
      <vt:lpstr>03</vt:lpstr>
      <vt:lpstr>04</vt:lpstr>
      <vt:lpstr>05</vt:lpstr>
      <vt:lpstr>06</vt:lpstr>
      <vt:lpstr>CERIMÔNIA DE CANTOS DEVOCIONAIS</vt:lpstr>
      <vt:lpstr>CERIMÔNIA DE CANTOS DEVOCIONAIS</vt:lpstr>
      <vt:lpstr>CERIMÔNIA DE CANTOS DEVOCIONAIS</vt:lpstr>
      <vt:lpstr>CERIMÔNIA DE CANTOS DEVOCIONAIS</vt:lpstr>
      <vt:lpstr>CERIMÔNIA DE CANTOS DEVOCIONAIS</vt:lpstr>
      <vt:lpstr>CERIMÔNIA DE CANTOS DEVOCIONAIS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Pires das Neves</dc:creator>
  <cp:lastModifiedBy>Tatiana</cp:lastModifiedBy>
  <cp:revision>27</cp:revision>
  <dcterms:created xsi:type="dcterms:W3CDTF">2019-05-02T17:34:55Z</dcterms:created>
  <dcterms:modified xsi:type="dcterms:W3CDTF">2019-06-20T02:27:09Z</dcterms:modified>
</cp:coreProperties>
</file>