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9" r:id="rId4"/>
    <p:sldId id="262" r:id="rId5"/>
    <p:sldId id="293" r:id="rId6"/>
    <p:sldId id="263" r:id="rId7"/>
    <p:sldId id="296" r:id="rId8"/>
    <p:sldId id="294" r:id="rId9"/>
    <p:sldId id="297" r:id="rId10"/>
    <p:sldId id="261" r:id="rId11"/>
    <p:sldId id="285" r:id="rId12"/>
    <p:sldId id="256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AD93-689A-4EC3-B8EE-802EAABE6D92}" v="20" dt="2019-05-10T12:51:33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Pires das Neves" userId="56ed5e3cc7f151eb" providerId="LiveId" clId="{422BAD93-689A-4EC3-B8EE-802EAABE6D92}"/>
    <pc:docChg chg="undo custSel addSld delSld modSld modMainMaster">
      <pc:chgData name="João Paulo Pires das Neves" userId="56ed5e3cc7f151eb" providerId="LiveId" clId="{422BAD93-689A-4EC3-B8EE-802EAABE6D92}" dt="2019-05-10T12:51:33.279" v="412"/>
      <pc:docMkLst>
        <pc:docMk/>
      </pc:docMkLst>
      <pc:sldChg chg="modSp add">
        <pc:chgData name="João Paulo Pires das Neves" userId="56ed5e3cc7f151eb" providerId="LiveId" clId="{422BAD93-689A-4EC3-B8EE-802EAABE6D92}" dt="2019-05-06T14:53:35.363" v="381" actId="242"/>
        <pc:sldMkLst>
          <pc:docMk/>
          <pc:sldMk cId="589106140" sldId="257"/>
        </pc:sldMkLst>
        <pc:spChg chg="mod">
          <ac:chgData name="João Paulo Pires das Neves" userId="56ed5e3cc7f151eb" providerId="LiveId" clId="{422BAD93-689A-4EC3-B8EE-802EAABE6D92}" dt="2019-05-06T14:53:35.363" v="381" actId="242"/>
          <ac:spMkLst>
            <pc:docMk/>
            <pc:sldMk cId="589106140" sldId="257"/>
            <ac:spMk id="2" creationId="{19D2F753-3436-4C28-96B8-C8D9FD77447A}"/>
          </ac:spMkLst>
        </pc:spChg>
        <pc:spChg chg="mod">
          <ac:chgData name="João Paulo Pires das Neves" userId="56ed5e3cc7f151eb" providerId="LiveId" clId="{422BAD93-689A-4EC3-B8EE-802EAABE6D92}" dt="2019-05-06T14:33:44.447" v="247" actId="20577"/>
          <ac:spMkLst>
            <pc:docMk/>
            <pc:sldMk cId="589106140" sldId="257"/>
            <ac:spMk id="3" creationId="{50B701EC-8F86-4482-9671-6D8536359A2F}"/>
          </ac:spMkLst>
        </pc:spChg>
      </pc:sldChg>
      <pc:sldChg chg="modSp add">
        <pc:chgData name="João Paulo Pires das Neves" userId="56ed5e3cc7f151eb" providerId="LiveId" clId="{422BAD93-689A-4EC3-B8EE-802EAABE6D92}" dt="2019-05-06T14:53:18.392" v="380" actId="20577"/>
        <pc:sldMkLst>
          <pc:docMk/>
          <pc:sldMk cId="509507094" sldId="258"/>
        </pc:sldMkLst>
        <pc:spChg chg="mod">
          <ac:chgData name="João Paulo Pires das Neves" userId="56ed5e3cc7f151eb" providerId="LiveId" clId="{422BAD93-689A-4EC3-B8EE-802EAABE6D92}" dt="2019-05-06T14:52:11.092" v="289" actId="122"/>
          <ac:spMkLst>
            <pc:docMk/>
            <pc:sldMk cId="509507094" sldId="258"/>
            <ac:spMk id="2" creationId="{2EA262C8-D4AA-46FE-BFE1-BA0679D281CF}"/>
          </ac:spMkLst>
        </pc:spChg>
        <pc:spChg chg="mod">
          <ac:chgData name="João Paulo Pires das Neves" userId="56ed5e3cc7f151eb" providerId="LiveId" clId="{422BAD93-689A-4EC3-B8EE-802EAABE6D92}" dt="2019-05-06T14:53:18.392" v="380" actId="20577"/>
          <ac:spMkLst>
            <pc:docMk/>
            <pc:sldMk cId="509507094" sldId="258"/>
            <ac:spMk id="3" creationId="{94ED1ECC-FBB3-4926-91D1-AC7C745AAD30}"/>
          </ac:spMkLst>
        </pc:spChg>
      </pc:sldChg>
      <pc:sldMasterChg chg="modSldLayout">
        <pc:chgData name="João Paulo Pires das Neves" userId="56ed5e3cc7f151eb" providerId="LiveId" clId="{422BAD93-689A-4EC3-B8EE-802EAABE6D92}" dt="2019-05-10T12:51:33.279" v="412"/>
        <pc:sldMasterMkLst>
          <pc:docMk/>
          <pc:sldMasterMk cId="0" sldId="2147483648"/>
        </pc:sldMasterMkLst>
        <pc:sldLayoutChg chg="addSp delSp modSp">
          <pc:chgData name="João Paulo Pires das Neves" userId="56ed5e3cc7f151eb" providerId="LiveId" clId="{422BAD93-689A-4EC3-B8EE-802EAABE6D92}" dt="2019-05-10T12:46:59.364" v="403"/>
          <pc:sldLayoutMkLst>
            <pc:docMk/>
            <pc:sldMasterMk cId="0" sldId="2147483648"/>
            <pc:sldLayoutMk cId="0" sldId="2147483649"/>
          </pc:sldLayoutMkLst>
          <pc:spChg chg="mod">
            <ac:chgData name="João Paulo Pires das Neves" userId="56ed5e3cc7f151eb" providerId="LiveId" clId="{422BAD93-689A-4EC3-B8EE-802EAABE6D92}" dt="2019-05-06T14:53:54.442" v="383" actId="12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oão Paulo Pires das Neves" userId="56ed5e3cc7f151eb" providerId="LiveId" clId="{422BAD93-689A-4EC3-B8EE-802EAABE6D92}" dt="2019-05-06T14:53:58.483" v="384" actId="1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picChg chg="add del mod">
            <ac:chgData name="João Paulo Pires das Neves" userId="56ed5e3cc7f151eb" providerId="LiveId" clId="{422BAD93-689A-4EC3-B8EE-802EAABE6D92}" dt="2019-05-10T12:46:27.473" v="392" actId="931"/>
            <ac:picMkLst>
              <pc:docMk/>
              <pc:sldMasterMk cId="0" sldId="2147483648"/>
              <pc:sldLayoutMk cId="0" sldId="2147483649"/>
              <ac:picMk id="9" creationId="{5ACCEC3A-CE9B-444E-9303-F82D1E323D69}"/>
            </ac:picMkLst>
          </pc:picChg>
          <pc:picChg chg="add del mod">
            <ac:chgData name="João Paulo Pires das Neves" userId="56ed5e3cc7f151eb" providerId="LiveId" clId="{422BAD93-689A-4EC3-B8EE-802EAABE6D92}" dt="2019-05-10T12:46:56.356" v="401"/>
            <ac:picMkLst>
              <pc:docMk/>
              <pc:sldMasterMk cId="0" sldId="2147483648"/>
              <pc:sldLayoutMk cId="0" sldId="2147483649"/>
              <ac:picMk id="12" creationId="{B3891E6A-9AA3-424B-A038-39DC126DB759}"/>
            </ac:picMkLst>
          </pc:picChg>
          <pc:picChg chg="add">
            <ac:chgData name="João Paulo Pires das Neves" userId="56ed5e3cc7f151eb" providerId="LiveId" clId="{422BAD93-689A-4EC3-B8EE-802EAABE6D92}" dt="2019-05-10T12:46:59.364" v="403"/>
            <ac:picMkLst>
              <pc:docMk/>
              <pc:sldMasterMk cId="0" sldId="2147483648"/>
              <pc:sldLayoutMk cId="0" sldId="2147483649"/>
              <ac:picMk id="15" creationId="{B9F1BA33-46A5-4295-B7C2-8A3F4A13180D}"/>
            </ac:picMkLst>
          </pc:picChg>
          <pc:picChg chg="del">
            <ac:chgData name="João Paulo Pires das Neves" userId="56ed5e3cc7f151eb" providerId="LiveId" clId="{422BAD93-689A-4EC3-B8EE-802EAABE6D92}" dt="2019-05-10T12:46:57.822" v="402" actId="478"/>
            <ac:picMkLst>
              <pc:docMk/>
              <pc:sldMasterMk cId="0" sldId="2147483648"/>
              <pc:sldLayoutMk cId="0" sldId="2147483649"/>
              <ac:picMk id="17" creationId="{2DCF7DCB-C8E1-430C-9D13-68D6F0539927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47:20.363" v="410"/>
          <pc:sldLayoutMkLst>
            <pc:docMk/>
            <pc:sldMasterMk cId="0" sldId="2147483648"/>
            <pc:sldLayoutMk cId="0" sldId="2147483650"/>
          </pc:sldLayoutMkLst>
          <pc:spChg chg="mod">
            <ac:chgData name="João Paulo Pires das Neves" userId="56ed5e3cc7f151eb" providerId="LiveId" clId="{422BAD93-689A-4EC3-B8EE-802EAABE6D92}" dt="2019-05-06T14:53:48.826" v="382" actId="242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47:19.471" v="409" actId="478"/>
            <ac:picMkLst>
              <pc:docMk/>
              <pc:sldMasterMk cId="0" sldId="2147483648"/>
              <pc:sldLayoutMk cId="0" sldId="2147483650"/>
              <ac:picMk id="9" creationId="{DECD1B73-6E65-49FB-9B31-006F9D5022CC}"/>
            </ac:picMkLst>
          </pc:picChg>
          <pc:picChg chg="add del mod">
            <ac:chgData name="João Paulo Pires das Neves" userId="56ed5e3cc7f151eb" providerId="LiveId" clId="{422BAD93-689A-4EC3-B8EE-802EAABE6D92}" dt="2019-05-10T12:47:18.088" v="408"/>
            <ac:picMkLst>
              <pc:docMk/>
              <pc:sldMasterMk cId="0" sldId="2147483648"/>
              <pc:sldLayoutMk cId="0" sldId="2147483650"/>
              <ac:picMk id="10" creationId="{0E8666EA-C952-44F6-9141-6663D5DC0E91}"/>
            </ac:picMkLst>
          </pc:picChg>
          <pc:picChg chg="add">
            <ac:chgData name="João Paulo Pires das Neves" userId="56ed5e3cc7f151eb" providerId="LiveId" clId="{422BAD93-689A-4EC3-B8EE-802EAABE6D92}" dt="2019-05-10T12:47:20.363" v="410"/>
            <ac:picMkLst>
              <pc:docMk/>
              <pc:sldMasterMk cId="0" sldId="2147483648"/>
              <pc:sldLayoutMk cId="0" sldId="2147483650"/>
              <ac:picMk id="12" creationId="{B521A9FE-BE27-429F-A697-CD205C17A7F8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51:33.279" v="412"/>
          <pc:sldLayoutMkLst>
            <pc:docMk/>
            <pc:sldMasterMk cId="0" sldId="2147483648"/>
            <pc:sldLayoutMk cId="0" sldId="2147483652"/>
          </pc:sldLayoutMkLst>
          <pc:spChg chg="mod">
            <ac:chgData name="João Paulo Pires das Neves" userId="56ed5e3cc7f151eb" providerId="LiveId" clId="{422BAD93-689A-4EC3-B8EE-802EAABE6D92}" dt="2019-05-06T14:54:04.841" v="385" actId="242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51:32.501" v="411" actId="478"/>
            <ac:picMkLst>
              <pc:docMk/>
              <pc:sldMasterMk cId="0" sldId="2147483648"/>
              <pc:sldLayoutMk cId="0" sldId="2147483652"/>
              <ac:picMk id="10" creationId="{6EFFDAAD-BC15-437F-90C1-D56DDEA3B999}"/>
            </ac:picMkLst>
          </pc:picChg>
          <pc:picChg chg="add">
            <ac:chgData name="João Paulo Pires das Neves" userId="56ed5e3cc7f151eb" providerId="LiveId" clId="{422BAD93-689A-4EC3-B8EE-802EAABE6D92}" dt="2019-05-10T12:51:33.279" v="412"/>
            <ac:picMkLst>
              <pc:docMk/>
              <pc:sldMasterMk cId="0" sldId="2147483648"/>
              <pc:sldLayoutMk cId="0" sldId="2147483652"/>
              <ac:picMk id="11" creationId="{AD5F72B3-8673-43DF-A891-5D9747E56BA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705E-7C4F-461F-8B34-E8AB3C1DFC55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1688-B318-45AE-9AA2-A400850CC7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23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51044B3-4663-43A5-BAD7-53D498608B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C1E6D7B-E7A3-4C8E-9545-E77BD970DE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28241A5-5E18-4CD7-8FAC-D1690673A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9A334-C2E4-467F-AEFB-6C25949D2C2F}" type="slidenum">
              <a:rPr lang="en-US" altLang="pt-B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0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F751E7-4271-462E-935B-49C35D97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3263CF-121F-4F25-98E6-CA241570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E5F832-2898-4E2E-81E9-F2963873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910A-2F98-4279-A5EC-42963EB76A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397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B019B6-628F-4524-896C-B9EA8493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202AC1-C722-4396-9B74-6AA19613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0DC1E9-9D4C-460E-A740-C8D01E82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D6CE-1CEC-40DF-B403-FD210AF2BB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9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262C8-D4AA-46FE-BFE1-BA0679D28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Comitê de Expansão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ED1ECC-FBB3-4926-91D1-AC7C745AA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761" y="5280847"/>
            <a:ext cx="11307650" cy="434974"/>
          </a:xfrm>
        </p:spPr>
        <p:txBody>
          <a:bodyPr>
            <a:normAutofit fontScale="92500"/>
          </a:bodyPr>
          <a:lstStyle/>
          <a:p>
            <a:pPr algn="ctr"/>
            <a:r>
              <a:rPr lang="pt-BR" dirty="0"/>
              <a:t>Encontros Públicos – Atividades Inter-religiosas – Adoção de comunidades – Caminhadas por Valores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4ED1ECC-FBB3-4926-91D1-AC7C745AAD30}"/>
              </a:ext>
            </a:extLst>
          </p:cNvPr>
          <p:cNvSpPr txBox="1">
            <a:spLocks/>
          </p:cNvSpPr>
          <p:nvPr/>
        </p:nvSpPr>
        <p:spPr>
          <a:xfrm>
            <a:off x="4224271" y="5715821"/>
            <a:ext cx="7379594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Flávio Borges – Coordenador Nacional do Comitê de Expansão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4ED1ECC-FBB3-4926-91D1-AC7C745AAD30}"/>
              </a:ext>
            </a:extLst>
          </p:cNvPr>
          <p:cNvSpPr txBox="1">
            <a:spLocks/>
          </p:cNvSpPr>
          <p:nvPr/>
        </p:nvSpPr>
        <p:spPr>
          <a:xfrm>
            <a:off x="9646276" y="6171246"/>
            <a:ext cx="1838756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Junho de 2019</a:t>
            </a:r>
          </a:p>
        </p:txBody>
      </p:sp>
    </p:spTree>
    <p:extLst>
      <p:ext uri="{BB962C8B-B14F-4D97-AF65-F5344CB8AC3E}">
        <p14:creationId xmlns:p14="http://schemas.microsoft.com/office/powerpoint/2010/main" val="50950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DBE20-697E-42F5-AA17-5EEC0F0F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" y="515907"/>
            <a:ext cx="8023538" cy="998621"/>
          </a:xfrm>
        </p:spPr>
        <p:txBody>
          <a:bodyPr/>
          <a:lstStyle/>
          <a:p>
            <a:pPr algn="ctr"/>
            <a:r>
              <a:rPr lang="pt-BR" sz="2600" dirty="0"/>
              <a:t>Projeto do curso de Alimentação Vegetariana</a:t>
            </a:r>
            <a:br>
              <a:rPr lang="pt-BR" sz="2600" dirty="0"/>
            </a:br>
            <a:r>
              <a:rPr lang="pt-BR" sz="2600" dirty="0"/>
              <a:t>Grupo Sri </a:t>
            </a:r>
            <a:r>
              <a:rPr lang="pt-BR" sz="2600" dirty="0" err="1"/>
              <a:t>Sathya</a:t>
            </a:r>
            <a:r>
              <a:rPr lang="pt-BR" sz="2600" dirty="0"/>
              <a:t> Sai de Ponta Grossa - 2019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652664"/>
              </p:ext>
            </p:extLst>
          </p:nvPr>
        </p:nvGraphicFramePr>
        <p:xfrm>
          <a:off x="1558344" y="2459869"/>
          <a:ext cx="7366714" cy="3618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0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Tópico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Subtópicos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 – 03/08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Porque ser vegetariano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Motivação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 – 03/08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Cereais integrais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arroz, trigo, milho, aveia...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 – 03/08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Proteína vegetal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abacate, ora pro nobis, quinoa, leguminosas, soja...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 – 10/08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Grãos Especiais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girassol, Abóbora, linhaça, painço, chia, quinoa, gergelim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 – 10/08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Soja e suas aplicações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tofú, PTS, in natura, missô...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 – 10/08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Os malefícios da carne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saúde, ecologia, energia, compaixão...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 – 17/08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Batatas especiais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Inhame, cará, yacon, beterraba, rabanete, mandioca...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 – 17/08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Chas e sucos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suco de limão, suco verde, chá verde, banchá...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 – 17/08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Sathya Sai Baba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vida, obra e ensinamentos na alimentação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 – 24/08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Folhas e Frutas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espinafre, rúcula, almeirão, ora pro nobis...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 – 24/08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Brotos e germinados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bambu, alfafa, feijão, lentilha...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 – 24/08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Gorduras saudáveis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óleo de coco, tahime, amendoim...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 – 31/08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Algas e cogumelos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kombu, chitaque...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 – 31/08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405" algn="l"/>
                        </a:tabLst>
                      </a:pPr>
                      <a:r>
                        <a:rPr lang="pt-BR" sz="1100">
                          <a:effectLst/>
                        </a:rPr>
                        <a:t>Reaproveitamento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talos, folhas, sementes, cascas...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 – 31/08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405" algn="l"/>
                        </a:tabLst>
                      </a:pPr>
                      <a:r>
                        <a:rPr lang="pt-BR" sz="1100">
                          <a:effectLst/>
                        </a:rPr>
                        <a:t>Sal e açúcar (brancos)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malefícios e substitutos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661634" y="1514528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75640" algn="l"/>
              </a:tabLs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Início: 03/08 				Fim: 31/08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Dias: Sábados de manhã 9:30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5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C4F815A-7E8C-443C-8A3C-7ED1DA40E6FB}"/>
              </a:ext>
            </a:extLst>
          </p:cNvPr>
          <p:cNvSpPr txBox="1">
            <a:spLocks noChangeArrowheads="1"/>
          </p:cNvSpPr>
          <p:nvPr/>
        </p:nvSpPr>
        <p:spPr>
          <a:xfrm>
            <a:off x="1067938" y="2605018"/>
            <a:ext cx="9836909" cy="1647964"/>
          </a:xfrm>
          <a:prstGeom prst="rect">
            <a:avLst/>
          </a:prstGeom>
          <a:effectLst/>
        </p:spPr>
        <p:txBody>
          <a:bodyPr anchor="ctr">
            <a:normAutofit fontScale="92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b="1" dirty="0"/>
              <a:t>Desafio: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altLang="pt-BR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b="1" dirty="0"/>
              <a:t>Fazer um encontro público em sua cidade!!!!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65F6402-72C8-4500-A404-7EDBBBF177AA}"/>
              </a:ext>
            </a:extLst>
          </p:cNvPr>
          <p:cNvSpPr txBox="1">
            <a:spLocks/>
          </p:cNvSpPr>
          <p:nvPr/>
        </p:nvSpPr>
        <p:spPr>
          <a:xfrm>
            <a:off x="5507038" y="5805489"/>
            <a:ext cx="5111750" cy="76517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pt-BR" sz="2800" dirty="0">
              <a:solidFill>
                <a:srgbClr val="FF66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Espaço Reservado para Imagem Online 3">
            <a:extLst>
              <a:ext uri="{FF2B5EF4-FFF2-40B4-BE49-F238E27FC236}">
                <a16:creationId xmlns:a16="http://schemas.microsoft.com/office/drawing/2014/main" id="{F9FF3655-F53C-42D6-9ED3-2A42AD7D9E6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83557"/>
            <a:ext cx="12443791" cy="966338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46F16D-13B0-4D0E-BF44-43E21742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5" y="490330"/>
            <a:ext cx="8421757" cy="760758"/>
          </a:xfrm>
        </p:spPr>
        <p:txBody>
          <a:bodyPr/>
          <a:lstStyle/>
          <a:p>
            <a:pPr>
              <a:defRPr/>
            </a:pPr>
            <a:r>
              <a:rPr lang="pt-BR" dirty="0"/>
              <a:t>Agende o seu Encontro Público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ECF043F-E0C2-4D22-8973-8E802449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895" y="3940899"/>
            <a:ext cx="5542723" cy="251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3200" b="1" dirty="0">
                <a:solidFill>
                  <a:srgbClr val="FF6600"/>
                </a:solidFill>
                <a:latin typeface="Monotype Corsiva" panose="03010101010201010101" pitchFamily="66" charset="0"/>
              </a:rPr>
              <a:t>Entre em contato com Flávio Borges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3200" b="1" dirty="0">
                <a:solidFill>
                  <a:srgbClr val="FF6600"/>
                </a:solidFill>
                <a:latin typeface="Monotype Corsiva" panose="03010101010201010101" pitchFamily="66" charset="0"/>
              </a:rPr>
              <a:t>flavio.borges23@gmail.com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3200" b="1" dirty="0">
                <a:solidFill>
                  <a:srgbClr val="FF6600"/>
                </a:solidFill>
                <a:latin typeface="Monotype Corsiva" panose="03010101010201010101" pitchFamily="66" charset="0"/>
              </a:rPr>
              <a:t>fborges@uepg.br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BR" altLang="pt-BR" sz="3200" b="1" dirty="0">
                <a:solidFill>
                  <a:srgbClr val="FF6600"/>
                </a:solidFill>
                <a:latin typeface="Monotype Corsiva" panose="03010101010201010101" pitchFamily="66" charset="0"/>
              </a:rPr>
              <a:t>(42)991620707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COLOQUE O TÍTULO AQUI TAMBÉM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AQUI ENTRAM OS CONTEÚDOS e FOTOS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60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398" y="0"/>
            <a:ext cx="13007662" cy="6858000"/>
          </a:xfrm>
        </p:spPr>
      </p:pic>
    </p:spTree>
    <p:extLst>
      <p:ext uri="{BB962C8B-B14F-4D97-AF65-F5344CB8AC3E}">
        <p14:creationId xmlns:p14="http://schemas.microsoft.com/office/powerpoint/2010/main" val="199554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id="{EE35848C-C27F-4751-AB74-3691B8F4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762125"/>
            <a:ext cx="5857875" cy="333375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DA82C506-612B-4F19-B924-B43D4998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50" y="4381500"/>
            <a:ext cx="1847850" cy="2476500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0327F5AD-6E5C-4EDF-9BBF-4D0008B5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62150" cy="2324100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F12B20B0-EA1A-4135-8BE1-BCFCD3978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294" y="17060"/>
            <a:ext cx="2495550" cy="1838325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83621BD5-65D3-477D-ABDF-4AFF68A46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71825"/>
            <a:ext cx="4762500" cy="3686175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7E0D0371-B7C6-420C-B112-DE74E9A94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3785" y="242887"/>
            <a:ext cx="2486025" cy="1838325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E7473E11-A743-4CCB-ABAD-67B423BDB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388" y="1762125"/>
            <a:ext cx="5667375" cy="4248150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96E68289-2919-49AF-B685-086C74B38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8225" y="242887"/>
            <a:ext cx="1885950" cy="2428875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33D9F267-CBF4-4AEA-8791-050110B5A5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0883" y="0"/>
            <a:ext cx="4578704" cy="6858000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A733B3E0-18BF-496D-85B9-24DFE357AE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8937" y="17060"/>
            <a:ext cx="2476500" cy="1847850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4EDCD109-C65C-436B-AC2C-77D94824E7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2333" y="3738563"/>
            <a:ext cx="4286250" cy="3124200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F1169220-98A6-41D5-97A0-55AECAC198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3860" y="908074"/>
            <a:ext cx="4762500" cy="6121400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3669AD3E-D759-487D-A9C7-35B01A9F4E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2811" y="22604"/>
            <a:ext cx="1838325" cy="2486025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B4DC43B3-6C2A-4A36-9004-D38400B165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0926" y="1958596"/>
            <a:ext cx="4067175" cy="4876800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05CD26EA-BE97-4C65-A053-573318EDD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2912" y="0"/>
            <a:ext cx="1885950" cy="2428875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9132478C-B59F-4F59-89A0-CF44EB0FC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16" y="2671762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2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2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2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05" y="2650628"/>
            <a:ext cx="10414937" cy="998621"/>
          </a:xfrm>
        </p:spPr>
        <p:txBody>
          <a:bodyPr/>
          <a:lstStyle/>
          <a:p>
            <a:r>
              <a:rPr lang="pt-BR" dirty="0"/>
              <a:t>A Organização deve estar preparada para acolher pessoas de todas as denominações religiosas...</a:t>
            </a:r>
          </a:p>
        </p:txBody>
      </p:sp>
    </p:spTree>
    <p:extLst>
      <p:ext uri="{BB962C8B-B14F-4D97-AF65-F5344CB8AC3E}">
        <p14:creationId xmlns:p14="http://schemas.microsoft.com/office/powerpoint/2010/main" val="213143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26258-BE7B-42B8-82C4-D67DC184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2778878"/>
            <a:ext cx="6990472" cy="878036"/>
          </a:xfrm>
        </p:spPr>
        <p:txBody>
          <a:bodyPr/>
          <a:lstStyle/>
          <a:p>
            <a:r>
              <a:rPr lang="pt-BR" dirty="0"/>
              <a:t>Encontros Públicos</a:t>
            </a:r>
            <a:br>
              <a:rPr lang="pt-BR" dirty="0"/>
            </a:br>
            <a:r>
              <a:rPr lang="pt-BR" dirty="0"/>
              <a:t>Encontros Inter-religiosos</a:t>
            </a:r>
            <a:br>
              <a:rPr lang="pt-BR" dirty="0"/>
            </a:br>
            <a:r>
              <a:rPr lang="pt-BR" dirty="0"/>
              <a:t>Adoção de Comunidades</a:t>
            </a:r>
            <a:br>
              <a:rPr lang="pt-BR" dirty="0"/>
            </a:br>
            <a:r>
              <a:rPr lang="pt-BR" dirty="0"/>
              <a:t>Caminhada pelos Valores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BF40DD9-4787-4E7E-A96C-C133F24A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4452730"/>
            <a:ext cx="8696348" cy="1508201"/>
          </a:xfrm>
        </p:spPr>
        <p:txBody>
          <a:bodyPr/>
          <a:lstStyle/>
          <a:p>
            <a:r>
              <a:rPr lang="pt-BR" dirty="0"/>
              <a:t>Encontro por uma nova consciência – março, 2019 - Ponta Grossa / PR</a:t>
            </a:r>
          </a:p>
        </p:txBody>
      </p:sp>
    </p:spTree>
    <p:extLst>
      <p:ext uri="{BB962C8B-B14F-4D97-AF65-F5344CB8AC3E}">
        <p14:creationId xmlns:p14="http://schemas.microsoft.com/office/powerpoint/2010/main" val="342357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024" y="2717635"/>
            <a:ext cx="10352871" cy="998621"/>
          </a:xfrm>
        </p:spPr>
        <p:txBody>
          <a:bodyPr/>
          <a:lstStyle/>
          <a:p>
            <a:r>
              <a:rPr lang="pt-BR" dirty="0"/>
              <a:t>Como organizar um evento deste porte com apenas 3 devotos Sai?????</a:t>
            </a:r>
          </a:p>
        </p:txBody>
      </p:sp>
    </p:spTree>
    <p:extLst>
      <p:ext uri="{BB962C8B-B14F-4D97-AF65-F5344CB8AC3E}">
        <p14:creationId xmlns:p14="http://schemas.microsoft.com/office/powerpoint/2010/main" val="90315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75" y="2624870"/>
            <a:ext cx="8453616" cy="998621"/>
          </a:xfrm>
        </p:spPr>
        <p:txBody>
          <a:bodyPr/>
          <a:lstStyle/>
          <a:p>
            <a:r>
              <a:rPr lang="pt-BR" dirty="0"/>
              <a:t>Oferecer atividades de interesse social...</a:t>
            </a:r>
          </a:p>
        </p:txBody>
      </p:sp>
    </p:spTree>
    <p:extLst>
      <p:ext uri="{BB962C8B-B14F-4D97-AF65-F5344CB8AC3E}">
        <p14:creationId xmlns:p14="http://schemas.microsoft.com/office/powerpoint/2010/main" val="252153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286</TotalTime>
  <Words>346</Words>
  <Application>Microsoft Office PowerPoint</Application>
  <PresentationFormat>Widescreen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Monotype Corsiva</vt:lpstr>
      <vt:lpstr>Times New Roman</vt:lpstr>
      <vt:lpstr>Wingdings 2</vt:lpstr>
      <vt:lpstr>Wingdings 3</vt:lpstr>
      <vt:lpstr>Citável</vt:lpstr>
      <vt:lpstr>Comitê de Expansão</vt:lpstr>
      <vt:lpstr>COLOQUE O TÍTULO AQUI TAMBÉM</vt:lpstr>
      <vt:lpstr>Apresentação do PowerPoint</vt:lpstr>
      <vt:lpstr>Apresentação do PowerPoint</vt:lpstr>
      <vt:lpstr>A Organização deve estar preparada para acolher pessoas de todas as denominações religiosas...</vt:lpstr>
      <vt:lpstr>Encontros Públicos Encontros Inter-religiosos Adoção de Comunidades Caminhada pelos Valores</vt:lpstr>
      <vt:lpstr>Como organizar um evento deste porte com apenas 3 devotos Sai?????</vt:lpstr>
      <vt:lpstr>Apresentação do PowerPoint</vt:lpstr>
      <vt:lpstr>Oferecer atividades de interesse social...</vt:lpstr>
      <vt:lpstr>Projeto do curso de Alimentação Vegetariana Grupo Sri Sathya Sai de Ponta Grossa - 2019</vt:lpstr>
      <vt:lpstr>Apresentação do PowerPoint</vt:lpstr>
      <vt:lpstr>Apresentação do PowerPoint</vt:lpstr>
      <vt:lpstr>Agende o seu Encontro Público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User</cp:lastModifiedBy>
  <cp:revision>23</cp:revision>
  <dcterms:created xsi:type="dcterms:W3CDTF">2019-05-02T17:34:55Z</dcterms:created>
  <dcterms:modified xsi:type="dcterms:W3CDTF">2019-06-13T16:58:07Z</dcterms:modified>
</cp:coreProperties>
</file>