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62" r:id="rId5"/>
    <p:sldId id="273" r:id="rId6"/>
    <p:sldId id="269" r:id="rId7"/>
    <p:sldId id="271" r:id="rId8"/>
    <p:sldId id="270" r:id="rId9"/>
    <p:sldId id="277" r:id="rId10"/>
    <p:sldId id="278" r:id="rId11"/>
    <p:sldId id="264" r:id="rId12"/>
    <p:sldId id="265" r:id="rId13"/>
    <p:sldId id="280" r:id="rId14"/>
    <p:sldId id="268" r:id="rId15"/>
    <p:sldId id="279" r:id="rId16"/>
    <p:sldId id="281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B766D-99B1-40B2-A9D1-11A4BE3C40C1}" type="datetimeFigureOut">
              <a:rPr lang="pt-BR" smtClean="0"/>
              <a:pPr/>
              <a:t>15/05/2019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2868-DBB4-44BA-A53C-5AA4CE13BC8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72868-DBB4-44BA-A53C-5AA4CE13BC8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153400" cy="914400"/>
          </a:xfr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Coordenação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 de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itchFamily="66" charset="0"/>
              </a:rPr>
              <a:t>Difusão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867400"/>
            <a:ext cx="6096000" cy="609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Sathya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luePinkLogoCS4 - PT-BR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1392789" cy="139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Vídeos da Difusão</a:t>
            </a:r>
            <a:endParaRPr lang="pt-BR" sz="3200" b="1" dirty="0" smtClean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6" name="Picture 5" descr="vide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73900"/>
            <a:ext cx="8131149" cy="530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685800"/>
            <a:ext cx="9144000" cy="53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76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Página Oficial no Facebook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Páginas regionais foram integradas à nacional. </a:t>
            </a: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Manter apenas as páginas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ativas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Centros / Grupos.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Instagram</a:t>
            </a:r>
          </a:p>
        </p:txBody>
      </p:sp>
      <p:pic>
        <p:nvPicPr>
          <p:cNvPr id="5" name="Picture 4" descr="inst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8839200" cy="616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Grupo no Whatsapp</a:t>
            </a:r>
          </a:p>
        </p:txBody>
      </p:sp>
      <p:pic>
        <p:nvPicPr>
          <p:cNvPr id="5" name="Picture 4" descr="inst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806103" cy="569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Pensamento para o dia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5" name="Picture 4" descr="2019-05-15 pensamento.png"/>
          <p:cNvPicPr>
            <a:picLocks noChangeAspect="1"/>
          </p:cNvPicPr>
          <p:nvPr/>
        </p:nvPicPr>
        <p:blipFill>
          <a:blip r:embed="rId3"/>
          <a:srcRect b="4444"/>
          <a:stretch>
            <a:fillRect/>
          </a:stretch>
        </p:blipFill>
        <p:spPr>
          <a:xfrm>
            <a:off x="2058889" y="609600"/>
            <a:ext cx="5027711" cy="618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-02-22 pensamen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28" y="884828"/>
            <a:ext cx="5668372" cy="5668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Frase curta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-02-22 pensamen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3" y="1281548"/>
            <a:ext cx="8973637" cy="443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Canal no Youtube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ma Sapthaha Yagnam 4.jpg"/>
          <p:cNvPicPr>
            <a:picLocks noChangeAspect="1"/>
          </p:cNvPicPr>
          <p:nvPr/>
        </p:nvPicPr>
        <p:blipFill>
          <a:blip r:embed="rId3" cstate="print"/>
          <a:srcRect t="17172" b="6061"/>
          <a:stretch>
            <a:fillRect/>
          </a:stretch>
        </p:blipFill>
        <p:spPr>
          <a:xfrm>
            <a:off x="1905000" y="3505200"/>
            <a:ext cx="542624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8789"/>
            <a:ext cx="8686800" cy="2739211"/>
          </a:xfrm>
          <a:prstGeom prst="rect">
            <a:avLst/>
          </a:prstGeom>
          <a:solidFill>
            <a:schemeClr val="bg2">
              <a:lumMod val="9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“Como o alimento para um homem faminto, como pancadas de chuva num campo ressecado, a ciência espiritual védica do auto descobrimento é o salva-vidas para a humanidade, que está deslizando para a destruição por haver perdido sua ligação com a verdade, a moralidade, a paz e o amor. Vocês são os instrumentos na </a:t>
            </a:r>
            <a:r>
              <a:rPr lang="pt-BR" sz="2000" b="1" dirty="0" smtClean="0"/>
              <a:t>difusão</a:t>
            </a:r>
            <a:r>
              <a:rPr lang="pt-BR" sz="2000" dirty="0" smtClean="0"/>
              <a:t> da ciência védica entre os cantos mais distantes dessa terra vasta; vocês são os escolhidos! Vocês têm de mostrar, pela instrução e pelo exemplo, que o caminho da autorrealização é o caminho da alegria perfeita.” </a:t>
            </a:r>
          </a:p>
          <a:p>
            <a:pPr algn="r"/>
            <a:r>
              <a:rPr lang="pt-BR" sz="1600" dirty="0" smtClean="0"/>
              <a:t>- Palavras de Sathya Sai, vol 7 - cap 17</a:t>
            </a:r>
          </a:p>
          <a:p>
            <a:pPr algn="r"/>
            <a:r>
              <a:rPr lang="pt-BR" sz="1600" dirty="0" smtClean="0"/>
              <a:t>(Primeira Conferência da Organização Sathya Sai da Índia – Madras – 20/04/1967)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019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</a:rPr>
              <a:t>Om Sai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2362200"/>
            <a:ext cx="8382000" cy="1905000"/>
          </a:xfrm>
          <a:prstGeom prst="roundRect">
            <a:avLst/>
          </a:prstGeom>
          <a:solidFill>
            <a:schemeClr val="accent2"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81000" y="760035"/>
            <a:ext cx="838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 principal função da Área de Difusão é </a:t>
            </a:r>
            <a:r>
              <a:rPr lang="pt-BR" sz="2000" b="1" dirty="0" smtClean="0"/>
              <a:t>levar a mensagem de Sathya Sai a todos</a:t>
            </a:r>
            <a:r>
              <a:rPr lang="pt-BR" sz="2000" dirty="0" smtClean="0"/>
              <a:t>, sem distinção. </a:t>
            </a:r>
          </a:p>
          <a:p>
            <a:pPr algn="just"/>
            <a:r>
              <a:rPr lang="pt-BR" sz="2000" dirty="0" smtClean="0"/>
              <a:t>Todos os devotos são difusores da mensagem, através de sua forma de viver a vida. </a:t>
            </a:r>
            <a:endParaRPr lang="en-US" sz="2000" dirty="0" smtClean="0"/>
          </a:p>
          <a:p>
            <a:pPr algn="just"/>
            <a:endParaRPr lang="pt-BR" sz="2000" dirty="0" smtClean="0"/>
          </a:p>
          <a:p>
            <a:pPr algn="just"/>
            <a:endParaRPr lang="en-US" sz="20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pt-BR" sz="2000" i="1" dirty="0" smtClean="0">
                <a:solidFill>
                  <a:schemeClr val="bg2">
                    <a:lumMod val="90000"/>
                  </a:schemeClr>
                </a:solidFill>
              </a:rPr>
              <a:t>"O Senhor do Mundo está engajado na </a:t>
            </a:r>
            <a:r>
              <a:rPr lang="pt-BR" sz="2000" b="1" i="1" dirty="0" smtClean="0">
                <a:solidFill>
                  <a:schemeClr val="bg2">
                    <a:lumMod val="90000"/>
                  </a:schemeClr>
                </a:solidFill>
              </a:rPr>
              <a:t>difusão</a:t>
            </a:r>
            <a:r>
              <a:rPr lang="pt-BR" sz="2000" i="1" dirty="0" smtClean="0">
                <a:solidFill>
                  <a:schemeClr val="bg2">
                    <a:lumMod val="90000"/>
                  </a:schemeClr>
                </a:solidFill>
              </a:rPr>
              <a:t> de ananda (bem-aventurança) neste mundo -  você também deve estar engajado nessa nobre tarefa de espalhar ananda ao redor." </a:t>
            </a:r>
          </a:p>
          <a:p>
            <a:pPr algn="ctr"/>
            <a:endParaRPr lang="pt-BR" sz="16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pt-BR" sz="1600" dirty="0" smtClean="0">
                <a:solidFill>
                  <a:schemeClr val="bg2">
                    <a:lumMod val="90000"/>
                  </a:schemeClr>
                </a:solidFill>
              </a:rPr>
              <a:t>Sathya Sai Baba (Pensamento para o dia 4/9/2012)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coordenação de Difusão faz o </a:t>
            </a:r>
            <a:r>
              <a:rPr lang="pt-BR" sz="2000" b="1" dirty="0" smtClean="0"/>
              <a:t>fluxo de informações </a:t>
            </a:r>
            <a:r>
              <a:rPr lang="pt-BR" sz="2000" dirty="0" smtClean="0"/>
              <a:t>chegar a todos os membros da Organização Sai e trabalha sempre em </a:t>
            </a:r>
            <a:r>
              <a:rPr lang="pt-BR" sz="2000" u="sng" dirty="0" smtClean="0"/>
              <a:t>parceria com a Presidência</a:t>
            </a:r>
            <a:r>
              <a:rPr lang="pt-BR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*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Correspondências</a:t>
            </a:r>
            <a:r>
              <a:rPr lang="en-US" sz="2000" b="1" dirty="0" smtClean="0"/>
              <a:t> </a:t>
            </a:r>
            <a:r>
              <a:rPr lang="en-US" sz="2000" dirty="0" smtClean="0"/>
              <a:t>* </a:t>
            </a:r>
            <a:r>
              <a:rPr lang="en-US" sz="2000" b="1" dirty="0" smtClean="0"/>
              <a:t>Site</a:t>
            </a:r>
            <a:r>
              <a:rPr lang="en-US" sz="2000" dirty="0" smtClean="0"/>
              <a:t> * </a:t>
            </a:r>
            <a:r>
              <a:rPr lang="en-US" sz="2000" dirty="0" err="1" smtClean="0"/>
              <a:t>Divulgação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eventos</a:t>
            </a:r>
            <a:r>
              <a:rPr lang="en-US" sz="2000" dirty="0" smtClean="0"/>
              <a:t> </a:t>
            </a:r>
            <a:r>
              <a:rPr lang="en-US" sz="2000" dirty="0" err="1" smtClean="0"/>
              <a:t>regionais</a:t>
            </a:r>
            <a:r>
              <a:rPr lang="en-US" sz="2000" dirty="0" smtClean="0"/>
              <a:t> e </a:t>
            </a:r>
            <a:r>
              <a:rPr lang="en-US" sz="2000" dirty="0" err="1" smtClean="0"/>
              <a:t>nacionais</a:t>
            </a:r>
            <a:r>
              <a:rPr lang="en-US" sz="2000" dirty="0" smtClean="0"/>
              <a:t> (</a:t>
            </a:r>
            <a:r>
              <a:rPr lang="en-US" sz="2000" b="1" dirty="0" smtClean="0"/>
              <a:t>Agenda </a:t>
            </a:r>
            <a:r>
              <a:rPr lang="en-US" sz="2000" b="1" dirty="0" err="1" smtClean="0"/>
              <a:t>Sai</a:t>
            </a:r>
            <a:r>
              <a:rPr lang="en-US" sz="2000" dirty="0" smtClean="0"/>
              <a:t>) * </a:t>
            </a:r>
            <a:r>
              <a:rPr lang="en-US" sz="2000" b="1" dirty="0" err="1" smtClean="0"/>
              <a:t>Programação</a:t>
            </a:r>
            <a:r>
              <a:rPr lang="en-US" sz="2000" dirty="0" smtClean="0"/>
              <a:t> mensal dos </a:t>
            </a:r>
            <a:r>
              <a:rPr lang="en-US" sz="2000" dirty="0" err="1" smtClean="0"/>
              <a:t>Centros</a:t>
            </a:r>
            <a:r>
              <a:rPr lang="en-US" sz="2000" dirty="0" smtClean="0"/>
              <a:t> e </a:t>
            </a:r>
            <a:r>
              <a:rPr lang="en-US" sz="2000" dirty="0" err="1" smtClean="0"/>
              <a:t>Grupos</a:t>
            </a:r>
            <a:r>
              <a:rPr lang="en-US" sz="2000" dirty="0" smtClean="0"/>
              <a:t> *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 </a:t>
            </a:r>
            <a:r>
              <a:rPr lang="en-US" sz="2000" dirty="0" err="1" smtClean="0"/>
              <a:t>oficial</a:t>
            </a:r>
            <a:r>
              <a:rPr lang="en-US" sz="2000" dirty="0" smtClean="0"/>
              <a:t> no </a:t>
            </a:r>
            <a:r>
              <a:rPr lang="en-US" sz="2000" b="1" dirty="0" err="1" smtClean="0"/>
              <a:t>Facebook</a:t>
            </a:r>
            <a:r>
              <a:rPr lang="en-US" sz="2000" b="1" dirty="0" smtClean="0"/>
              <a:t> * </a:t>
            </a:r>
            <a:r>
              <a:rPr lang="en-US" sz="2000" b="1" dirty="0" err="1" smtClean="0"/>
              <a:t>Instagram</a:t>
            </a:r>
            <a:r>
              <a:rPr lang="en-US" sz="2000" b="1" dirty="0" smtClean="0"/>
              <a:t> </a:t>
            </a:r>
            <a:r>
              <a:rPr lang="en-US" sz="2000" dirty="0" smtClean="0"/>
              <a:t>* </a:t>
            </a:r>
            <a:r>
              <a:rPr lang="en-US" sz="2000" dirty="0" err="1" smtClean="0"/>
              <a:t>Grupo</a:t>
            </a:r>
            <a:r>
              <a:rPr lang="en-US" sz="2000" dirty="0" smtClean="0"/>
              <a:t> OISSB </a:t>
            </a:r>
            <a:r>
              <a:rPr lang="en-US" sz="2000" dirty="0" err="1" smtClean="0"/>
              <a:t>Comunicados</a:t>
            </a:r>
            <a:r>
              <a:rPr lang="en-US" sz="2000" dirty="0" smtClean="0"/>
              <a:t> no </a:t>
            </a:r>
            <a:r>
              <a:rPr lang="en-US" sz="2000" b="1" dirty="0" err="1" smtClean="0"/>
              <a:t>Whatsapp</a:t>
            </a:r>
            <a:r>
              <a:rPr lang="en-US" sz="2000" b="1" dirty="0" smtClean="0"/>
              <a:t> </a:t>
            </a:r>
            <a:r>
              <a:rPr lang="en-US" sz="2000" dirty="0" smtClean="0"/>
              <a:t>*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Pensamento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</a:t>
            </a:r>
            <a:r>
              <a:rPr lang="en-US" sz="2000" dirty="0" err="1" smtClean="0"/>
              <a:t>dia</a:t>
            </a:r>
            <a:r>
              <a:rPr lang="en-US" sz="2000" dirty="0" smtClean="0"/>
              <a:t> e </a:t>
            </a:r>
            <a:r>
              <a:rPr lang="en-US" sz="2000" dirty="0" err="1" smtClean="0"/>
              <a:t>frase</a:t>
            </a:r>
            <a:r>
              <a:rPr lang="en-US" sz="2000" dirty="0" smtClean="0"/>
              <a:t> </a:t>
            </a:r>
            <a:r>
              <a:rPr lang="en-US" sz="2000" dirty="0" err="1" smtClean="0"/>
              <a:t>curta</a:t>
            </a:r>
            <a:r>
              <a:rPr lang="en-US" sz="2000" dirty="0" smtClean="0"/>
              <a:t> * Canal </a:t>
            </a:r>
            <a:r>
              <a:rPr lang="en-US" sz="2000" dirty="0" err="1" smtClean="0"/>
              <a:t>Sathya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Brasil</a:t>
            </a:r>
            <a:r>
              <a:rPr lang="en-US" sz="2000" dirty="0" smtClean="0"/>
              <a:t> no </a:t>
            </a:r>
            <a:r>
              <a:rPr lang="en-US" sz="2000" b="1" dirty="0" err="1" smtClean="0"/>
              <a:t>Youtube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Mensageiros de Sai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allAtOnce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Grupos regionais para envio de correspondências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7" name="Picture 6" descr="formulário de cadast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1420"/>
            <a:ext cx="4659608" cy="6136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20574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Os Centros e Grupos podem passar a mala direta para a Difusão Regional.</a:t>
            </a:r>
          </a:p>
          <a:p>
            <a:pPr algn="just"/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A ideia é facilitar o acesso a todos, no mínimo de tempo possível.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042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Site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6" name="Picture 5" descr="busca no s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742" y="5867400"/>
            <a:ext cx="4411858" cy="829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5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Possibilidade de pesquisar palavras em todas as páginas do site. Ao escolher a página, utilizar Ctrl + f (ou Ctrl + l).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Agenda Sai</a:t>
            </a:r>
            <a:endParaRPr lang="pt-BR" sz="3200" b="1" dirty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4" name="Picture 3" descr="agenda s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77" y="838200"/>
            <a:ext cx="6211223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es.png"/>
          <p:cNvPicPr>
            <a:picLocks noChangeAspect="1"/>
          </p:cNvPicPr>
          <p:nvPr/>
        </p:nvPicPr>
        <p:blipFill>
          <a:blip r:embed="rId3"/>
          <a:srcRect t="18837"/>
          <a:stretch>
            <a:fillRect/>
          </a:stretch>
        </p:blipFill>
        <p:spPr>
          <a:xfrm>
            <a:off x="762000" y="1371600"/>
            <a:ext cx="7696200" cy="533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Centros e Grupos Sai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Ink Free" pitchFamily="66" charset="0"/>
              </a:rPr>
              <a:t>- Regiões -</a:t>
            </a:r>
            <a:endParaRPr lang="pt-BR" sz="2800" b="1" dirty="0">
              <a:solidFill>
                <a:srgbClr val="002060"/>
              </a:solidFill>
              <a:latin typeface="Ink Fre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dos centr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5" y="1607849"/>
            <a:ext cx="8385389" cy="4640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53425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Centros e Grupos Sai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Ink Free" pitchFamily="66" charset="0"/>
              </a:rPr>
              <a:t>- dados completos -</a:t>
            </a:r>
            <a:endParaRPr lang="pt-BR" sz="2800" b="1" dirty="0">
              <a:solidFill>
                <a:srgbClr val="002060"/>
              </a:solidFill>
              <a:latin typeface="Ink Fre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amaçã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6" y="990600"/>
            <a:ext cx="7901684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Programação mensal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Ink Free" pitchFamily="66" charset="0"/>
              </a:rPr>
              <a:t>Vídeos da Difusão</a:t>
            </a:r>
            <a:endParaRPr lang="pt-BR" sz="3200" b="1" dirty="0" smtClean="0">
              <a:solidFill>
                <a:srgbClr val="002060"/>
              </a:solidFill>
              <a:latin typeface="Ink Free" pitchFamily="66" charset="0"/>
            </a:endParaRPr>
          </a:p>
        </p:txBody>
      </p:sp>
      <p:pic>
        <p:nvPicPr>
          <p:cNvPr id="6" name="Picture 5" descr="vide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56285"/>
            <a:ext cx="8131149" cy="534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340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Coordenação de Difusão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Difusão</dc:title>
  <dc:creator>Fernanda Medeiros</dc:creator>
  <cp:lastModifiedBy>Fernanda Medeiros</cp:lastModifiedBy>
  <cp:revision>117</cp:revision>
  <dcterms:created xsi:type="dcterms:W3CDTF">2006-08-16T00:00:00Z</dcterms:created>
  <dcterms:modified xsi:type="dcterms:W3CDTF">2019-05-15T12:39:06Z</dcterms:modified>
</cp:coreProperties>
</file>