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77" r:id="rId5"/>
    <p:sldId id="260" r:id="rId6"/>
    <p:sldId id="261" r:id="rId7"/>
    <p:sldId id="262" r:id="rId8"/>
    <p:sldId id="263" r:id="rId9"/>
    <p:sldId id="272" r:id="rId10"/>
    <p:sldId id="274" r:id="rId11"/>
    <p:sldId id="275" r:id="rId12"/>
    <p:sldId id="276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BAD93-689A-4EC3-B8EE-802EAABE6D92}" v="20" dt="2019-05-10T12:51:33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9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aulo Pires das Neves" userId="56ed5e3cc7f151eb" providerId="LiveId" clId="{422BAD93-689A-4EC3-B8EE-802EAABE6D92}"/>
    <pc:docChg chg="undo custSel addSld delSld modSld modMainMaster">
      <pc:chgData name="João Paulo Pires das Neves" userId="56ed5e3cc7f151eb" providerId="LiveId" clId="{422BAD93-689A-4EC3-B8EE-802EAABE6D92}" dt="2019-05-10T12:51:33.279" v="412"/>
      <pc:docMkLst>
        <pc:docMk/>
      </pc:docMkLst>
      <pc:sldChg chg="modSp add">
        <pc:chgData name="João Paulo Pires das Neves" userId="56ed5e3cc7f151eb" providerId="LiveId" clId="{422BAD93-689A-4EC3-B8EE-802EAABE6D92}" dt="2019-05-06T14:53:35.363" v="381" actId="242"/>
        <pc:sldMkLst>
          <pc:docMk/>
          <pc:sldMk cId="589106140" sldId="257"/>
        </pc:sldMkLst>
        <pc:spChg chg="mod">
          <ac:chgData name="João Paulo Pires das Neves" userId="56ed5e3cc7f151eb" providerId="LiveId" clId="{422BAD93-689A-4EC3-B8EE-802EAABE6D92}" dt="2019-05-06T14:53:35.363" v="381" actId="242"/>
          <ac:spMkLst>
            <pc:docMk/>
            <pc:sldMk cId="589106140" sldId="257"/>
            <ac:spMk id="2" creationId="{19D2F753-3436-4C28-96B8-C8D9FD77447A}"/>
          </ac:spMkLst>
        </pc:spChg>
        <pc:spChg chg="mod">
          <ac:chgData name="João Paulo Pires das Neves" userId="56ed5e3cc7f151eb" providerId="LiveId" clId="{422BAD93-689A-4EC3-B8EE-802EAABE6D92}" dt="2019-05-06T14:33:44.447" v="247" actId="20577"/>
          <ac:spMkLst>
            <pc:docMk/>
            <pc:sldMk cId="589106140" sldId="257"/>
            <ac:spMk id="3" creationId="{50B701EC-8F86-4482-9671-6D8536359A2F}"/>
          </ac:spMkLst>
        </pc:spChg>
      </pc:sldChg>
      <pc:sldChg chg="modSp add">
        <pc:chgData name="João Paulo Pires das Neves" userId="56ed5e3cc7f151eb" providerId="LiveId" clId="{422BAD93-689A-4EC3-B8EE-802EAABE6D92}" dt="2019-05-06T14:53:18.392" v="380" actId="20577"/>
        <pc:sldMkLst>
          <pc:docMk/>
          <pc:sldMk cId="509507094" sldId="258"/>
        </pc:sldMkLst>
        <pc:spChg chg="mod">
          <ac:chgData name="João Paulo Pires das Neves" userId="56ed5e3cc7f151eb" providerId="LiveId" clId="{422BAD93-689A-4EC3-B8EE-802EAABE6D92}" dt="2019-05-06T14:52:11.092" v="289" actId="122"/>
          <ac:spMkLst>
            <pc:docMk/>
            <pc:sldMk cId="509507094" sldId="258"/>
            <ac:spMk id="2" creationId="{2EA262C8-D4AA-46FE-BFE1-BA0679D281CF}"/>
          </ac:spMkLst>
        </pc:spChg>
        <pc:spChg chg="mod">
          <ac:chgData name="João Paulo Pires das Neves" userId="56ed5e3cc7f151eb" providerId="LiveId" clId="{422BAD93-689A-4EC3-B8EE-802EAABE6D92}" dt="2019-05-06T14:53:18.392" v="380" actId="20577"/>
          <ac:spMkLst>
            <pc:docMk/>
            <pc:sldMk cId="509507094" sldId="258"/>
            <ac:spMk id="3" creationId="{94ED1ECC-FBB3-4926-91D1-AC7C745AAD30}"/>
          </ac:spMkLst>
        </pc:spChg>
      </pc:sldChg>
      <pc:sldMasterChg chg="modSldLayout">
        <pc:chgData name="João Paulo Pires das Neves" userId="56ed5e3cc7f151eb" providerId="LiveId" clId="{422BAD93-689A-4EC3-B8EE-802EAABE6D92}" dt="2019-05-10T12:51:33.279" v="412"/>
        <pc:sldMasterMkLst>
          <pc:docMk/>
          <pc:sldMasterMk cId="0" sldId="2147483648"/>
        </pc:sldMasterMkLst>
        <pc:sldLayoutChg chg="addSp delSp modSp">
          <pc:chgData name="João Paulo Pires das Neves" userId="56ed5e3cc7f151eb" providerId="LiveId" clId="{422BAD93-689A-4EC3-B8EE-802EAABE6D92}" dt="2019-05-10T12:46:59.364" v="403"/>
          <pc:sldLayoutMkLst>
            <pc:docMk/>
            <pc:sldMasterMk cId="0" sldId="2147483648"/>
            <pc:sldLayoutMk cId="0" sldId="2147483649"/>
          </pc:sldLayoutMkLst>
          <pc:spChg chg="mod">
            <ac:chgData name="João Paulo Pires das Neves" userId="56ed5e3cc7f151eb" providerId="LiveId" clId="{422BAD93-689A-4EC3-B8EE-802EAABE6D92}" dt="2019-05-06T14:53:54.442" v="383" actId="122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oão Paulo Pires das Neves" userId="56ed5e3cc7f151eb" providerId="LiveId" clId="{422BAD93-689A-4EC3-B8EE-802EAABE6D92}" dt="2019-05-06T14:53:58.483" v="384" actId="12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picChg chg="add del mod">
            <ac:chgData name="João Paulo Pires das Neves" userId="56ed5e3cc7f151eb" providerId="LiveId" clId="{422BAD93-689A-4EC3-B8EE-802EAABE6D92}" dt="2019-05-10T12:46:27.473" v="392" actId="931"/>
            <ac:picMkLst>
              <pc:docMk/>
              <pc:sldMasterMk cId="0" sldId="2147483648"/>
              <pc:sldLayoutMk cId="0" sldId="2147483649"/>
              <ac:picMk id="9" creationId="{5ACCEC3A-CE9B-444E-9303-F82D1E323D69}"/>
            </ac:picMkLst>
          </pc:picChg>
          <pc:picChg chg="add del mod">
            <ac:chgData name="João Paulo Pires das Neves" userId="56ed5e3cc7f151eb" providerId="LiveId" clId="{422BAD93-689A-4EC3-B8EE-802EAABE6D92}" dt="2019-05-10T12:46:56.356" v="401"/>
            <ac:picMkLst>
              <pc:docMk/>
              <pc:sldMasterMk cId="0" sldId="2147483648"/>
              <pc:sldLayoutMk cId="0" sldId="2147483649"/>
              <ac:picMk id="12" creationId="{B3891E6A-9AA3-424B-A038-39DC126DB759}"/>
            </ac:picMkLst>
          </pc:picChg>
          <pc:picChg chg="add">
            <ac:chgData name="João Paulo Pires das Neves" userId="56ed5e3cc7f151eb" providerId="LiveId" clId="{422BAD93-689A-4EC3-B8EE-802EAABE6D92}" dt="2019-05-10T12:46:59.364" v="403"/>
            <ac:picMkLst>
              <pc:docMk/>
              <pc:sldMasterMk cId="0" sldId="2147483648"/>
              <pc:sldLayoutMk cId="0" sldId="2147483649"/>
              <ac:picMk id="15" creationId="{B9F1BA33-46A5-4295-B7C2-8A3F4A13180D}"/>
            </ac:picMkLst>
          </pc:picChg>
          <pc:picChg chg="del">
            <ac:chgData name="João Paulo Pires das Neves" userId="56ed5e3cc7f151eb" providerId="LiveId" clId="{422BAD93-689A-4EC3-B8EE-802EAABE6D92}" dt="2019-05-10T12:46:57.822" v="402" actId="478"/>
            <ac:picMkLst>
              <pc:docMk/>
              <pc:sldMasterMk cId="0" sldId="2147483648"/>
              <pc:sldLayoutMk cId="0" sldId="2147483649"/>
              <ac:picMk id="17" creationId="{2DCF7DCB-C8E1-430C-9D13-68D6F0539927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47:20.363" v="410"/>
          <pc:sldLayoutMkLst>
            <pc:docMk/>
            <pc:sldMasterMk cId="0" sldId="2147483648"/>
            <pc:sldLayoutMk cId="0" sldId="2147483650"/>
          </pc:sldLayoutMkLst>
          <pc:spChg chg="mod">
            <ac:chgData name="João Paulo Pires das Neves" userId="56ed5e3cc7f151eb" providerId="LiveId" clId="{422BAD93-689A-4EC3-B8EE-802EAABE6D92}" dt="2019-05-06T14:53:48.826" v="382" actId="242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47:19.471" v="409" actId="478"/>
            <ac:picMkLst>
              <pc:docMk/>
              <pc:sldMasterMk cId="0" sldId="2147483648"/>
              <pc:sldLayoutMk cId="0" sldId="2147483650"/>
              <ac:picMk id="9" creationId="{DECD1B73-6E65-49FB-9B31-006F9D5022CC}"/>
            </ac:picMkLst>
          </pc:picChg>
          <pc:picChg chg="add del mod">
            <ac:chgData name="João Paulo Pires das Neves" userId="56ed5e3cc7f151eb" providerId="LiveId" clId="{422BAD93-689A-4EC3-B8EE-802EAABE6D92}" dt="2019-05-10T12:47:18.088" v="408"/>
            <ac:picMkLst>
              <pc:docMk/>
              <pc:sldMasterMk cId="0" sldId="2147483648"/>
              <pc:sldLayoutMk cId="0" sldId="2147483650"/>
              <ac:picMk id="10" creationId="{0E8666EA-C952-44F6-9141-6663D5DC0E91}"/>
            </ac:picMkLst>
          </pc:picChg>
          <pc:picChg chg="add">
            <ac:chgData name="João Paulo Pires das Neves" userId="56ed5e3cc7f151eb" providerId="LiveId" clId="{422BAD93-689A-4EC3-B8EE-802EAABE6D92}" dt="2019-05-10T12:47:20.363" v="410"/>
            <ac:picMkLst>
              <pc:docMk/>
              <pc:sldMasterMk cId="0" sldId="2147483648"/>
              <pc:sldLayoutMk cId="0" sldId="2147483650"/>
              <ac:picMk id="12" creationId="{B521A9FE-BE27-429F-A697-CD205C17A7F8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51:33.279" v="412"/>
          <pc:sldLayoutMkLst>
            <pc:docMk/>
            <pc:sldMasterMk cId="0" sldId="2147483648"/>
            <pc:sldLayoutMk cId="0" sldId="2147483652"/>
          </pc:sldLayoutMkLst>
          <pc:spChg chg="mod">
            <ac:chgData name="João Paulo Pires das Neves" userId="56ed5e3cc7f151eb" providerId="LiveId" clId="{422BAD93-689A-4EC3-B8EE-802EAABE6D92}" dt="2019-05-06T14:54:04.841" v="385" actId="242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51:32.501" v="411" actId="478"/>
            <ac:picMkLst>
              <pc:docMk/>
              <pc:sldMasterMk cId="0" sldId="2147483648"/>
              <pc:sldLayoutMk cId="0" sldId="2147483652"/>
              <ac:picMk id="10" creationId="{6EFFDAAD-BC15-437F-90C1-D56DDEA3B999}"/>
            </ac:picMkLst>
          </pc:picChg>
          <pc:picChg chg="add">
            <ac:chgData name="João Paulo Pires das Neves" userId="56ed5e3cc7f151eb" providerId="LiveId" clId="{422BAD93-689A-4EC3-B8EE-802EAABE6D92}" dt="2019-05-10T12:51:33.279" v="412"/>
            <ac:picMkLst>
              <pc:docMk/>
              <pc:sldMasterMk cId="0" sldId="2147483648"/>
              <pc:sldLayoutMk cId="0" sldId="2147483652"/>
              <ac:picMk id="11" creationId="{AD5F72B3-8673-43DF-A891-5D9747E56BA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C0C3D6B-6BCB-4B41-901D-63702BB8A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4" b="36599"/>
          <a:stretch/>
        </p:blipFill>
        <p:spPr>
          <a:xfrm>
            <a:off x="0" y="0"/>
            <a:ext cx="12192000" cy="4895146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-720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pt-BR" dirty="0"/>
              <a:t>Esse é o Slide de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Use este slide como CAPA de sua Apresentação, use o slide seguinte para o </a:t>
            </a:r>
            <a:r>
              <a:rPr lang="pt-BR" sz="2400" b="1" dirty="0"/>
              <a:t>conteúdo</a:t>
            </a:r>
            <a:r>
              <a:rPr lang="pt-B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6F6D127F-0ACC-4172-83E9-4419FBC77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999" y="250741"/>
            <a:ext cx="2171948" cy="217194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9F1BA33-46A5-4295-B7C2-8A3F4A1318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87" y="144473"/>
            <a:ext cx="3684314" cy="2483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COLOQUE O TÍTULO AQUI TAMBÉM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EA0C2B8C-5394-405B-A6D5-5973D749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521A9FE-BE27-429F-A697-CD205C17A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950368" cy="9704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930F5B8B-23D6-4483-99B8-750CAA08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AD5F72B3-8673-43DF-A891-5D9747E56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A262C8-D4AA-46FE-BFE1-BA0679D28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Conhecer... Praticar... Ser</a:t>
            </a:r>
            <a:br>
              <a:rPr lang="pt-BR" dirty="0" smtClean="0"/>
            </a:br>
            <a:r>
              <a:rPr lang="pt-BR" dirty="0" smtClean="0"/>
              <a:t>a Mensagem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4ED1ECC-FBB3-4926-91D1-AC7C745AAD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 smtClean="0"/>
              <a:t>Coordenações de </a:t>
            </a:r>
            <a:r>
              <a:rPr lang="pt-BR" sz="2000" b="1" dirty="0" smtClean="0"/>
              <a:t>Difusão </a:t>
            </a:r>
            <a:r>
              <a:rPr lang="pt-BR" sz="2000" dirty="0" smtClean="0"/>
              <a:t>e </a:t>
            </a:r>
            <a:r>
              <a:rPr lang="pt-BR" sz="2000" b="1" dirty="0" smtClean="0"/>
              <a:t>Publicações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5095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</a:t>
            </a:r>
            <a:r>
              <a:rPr lang="pt-BR" i="1" dirty="0" err="1" smtClean="0"/>
              <a:t>Manana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Refletir sobre o ensinamento e </a:t>
            </a:r>
            <a:r>
              <a:rPr lang="pt-BR" b="1" dirty="0" smtClean="0"/>
              <a:t>praticá</a:t>
            </a:r>
            <a:r>
              <a:rPr lang="pt-BR" dirty="0" smtClean="0"/>
              <a:t>-lo</a:t>
            </a:r>
            <a:endParaRPr lang="pt-BR" dirty="0"/>
          </a:p>
        </p:txBody>
      </p:sp>
      <p:pic>
        <p:nvPicPr>
          <p:cNvPr id="4" name="Picture 2" descr="Resultado de imagem para cow rumin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357686"/>
            <a:ext cx="44450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eating vegan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904206"/>
            <a:ext cx="4445000" cy="25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03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3. </a:t>
            </a:r>
            <a:r>
              <a:rPr lang="pt-BR" i="1" dirty="0" err="1" smtClean="0"/>
              <a:t>Nididhyasana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5900" y="2222287"/>
            <a:ext cx="7347386" cy="3636511"/>
          </a:xfrm>
        </p:spPr>
        <p:txBody>
          <a:bodyPr/>
          <a:lstStyle/>
          <a:p>
            <a:r>
              <a:rPr lang="pt-BR" dirty="0" smtClean="0"/>
              <a:t>Digerir, assimilar, </a:t>
            </a:r>
            <a:r>
              <a:rPr lang="pt-BR" b="1" dirty="0" smtClean="0"/>
              <a:t>ser</a:t>
            </a:r>
            <a:r>
              <a:rPr lang="pt-BR" dirty="0" smtClean="0"/>
              <a:t> o ensinamento.</a:t>
            </a:r>
            <a:endParaRPr lang="pt-BR" dirty="0"/>
          </a:p>
        </p:txBody>
      </p:sp>
      <p:pic>
        <p:nvPicPr>
          <p:cNvPr id="4098" name="Picture 2" descr="Resultado de imagem para digesting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0" y="1895475"/>
            <a:ext cx="3721100" cy="4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digesting fo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570" b="45291" l="71154" r="99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17" b="56016"/>
          <a:stretch/>
        </p:blipFill>
        <p:spPr bwMode="auto">
          <a:xfrm>
            <a:off x="2552699" y="1895475"/>
            <a:ext cx="1485901" cy="13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5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a Mensagem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Por que se não nós... Quem?</a:t>
            </a:r>
          </a:p>
          <a:p>
            <a:r>
              <a:rPr lang="pt-BR" sz="2000" dirty="0" smtClean="0"/>
              <a:t>Se não agora... Quando?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6564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de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Site </a:t>
            </a:r>
            <a:r>
              <a:rPr lang="pt-BR" sz="2000" dirty="0"/>
              <a:t>da Organização Sai: </a:t>
            </a:r>
            <a:r>
              <a:rPr lang="pt-BR" sz="2000" u="sng" dirty="0" smtClean="0"/>
              <a:t>www.sathyasai.org.br</a:t>
            </a:r>
          </a:p>
          <a:p>
            <a:r>
              <a:rPr lang="pt-BR" sz="2000" dirty="0" smtClean="0"/>
              <a:t>Grupo de </a:t>
            </a:r>
            <a:r>
              <a:rPr lang="pt-BR" sz="2000" dirty="0" err="1" smtClean="0"/>
              <a:t>Whatsapp</a:t>
            </a:r>
            <a:r>
              <a:rPr lang="pt-BR" sz="2000" dirty="0" smtClean="0"/>
              <a:t>: </a:t>
            </a:r>
            <a:r>
              <a:rPr lang="pt-BR" sz="2000" b="1" dirty="0" smtClean="0"/>
              <a:t>OISSB Comunicados</a:t>
            </a:r>
          </a:p>
          <a:p>
            <a:r>
              <a:rPr lang="pt-BR" sz="2000" dirty="0" smtClean="0"/>
              <a:t>Facebook: </a:t>
            </a:r>
            <a:r>
              <a:rPr lang="pt-BR" sz="2000" b="1" dirty="0" smtClean="0"/>
              <a:t>org.sathyasai.brasil</a:t>
            </a:r>
          </a:p>
          <a:p>
            <a:r>
              <a:rPr lang="pt-BR" sz="2000" dirty="0" smtClean="0"/>
              <a:t>Instagram: </a:t>
            </a:r>
            <a:r>
              <a:rPr lang="pt-BR" sz="2000" b="1" dirty="0" smtClean="0"/>
              <a:t>sathyasai.brasil</a:t>
            </a:r>
            <a:endParaRPr lang="pt-BR" sz="2000" b="1" dirty="0"/>
          </a:p>
          <a:p>
            <a:r>
              <a:rPr lang="pt-BR" sz="2000" dirty="0" smtClean="0"/>
              <a:t>Canal aberto no Youtube: </a:t>
            </a:r>
            <a:r>
              <a:rPr lang="pt-BR" sz="2000" b="1" dirty="0" smtClean="0"/>
              <a:t>Sathya Sai Brasil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6552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Vem chegando o dia...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/>
              <a:t>Vem chegando o dia de a humanidade se unir</a:t>
            </a:r>
          </a:p>
          <a:p>
            <a:pPr>
              <a:buNone/>
            </a:pPr>
            <a:r>
              <a:rPr lang="pt-BR" sz="2000" dirty="0" smtClean="0"/>
              <a:t>Bem antes que se imagina esse dia há de vir</a:t>
            </a:r>
          </a:p>
          <a:p>
            <a:pPr>
              <a:buNone/>
            </a:pPr>
            <a:r>
              <a:rPr lang="pt-BR" sz="2000" dirty="0" smtClean="0"/>
              <a:t>A paz não é utopia, ela começa em nosso lar</a:t>
            </a:r>
          </a:p>
          <a:p>
            <a:pPr>
              <a:buNone/>
            </a:pPr>
            <a:r>
              <a:rPr lang="pt-BR" sz="2000" dirty="0" smtClean="0"/>
              <a:t>Nossas ações do dia-a-dia vão o mundo melhorar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dirty="0" smtClean="0"/>
              <a:t>Vamos ver Teu rosto, Pai, no olhar de nosso irmão</a:t>
            </a:r>
          </a:p>
          <a:p>
            <a:pPr>
              <a:buNone/>
            </a:pPr>
            <a:r>
              <a:rPr lang="pt-BR" sz="2000" dirty="0" smtClean="0"/>
              <a:t>E a Tua essência em cada coração!</a:t>
            </a:r>
          </a:p>
        </p:txBody>
      </p:sp>
    </p:spTree>
    <p:extLst>
      <p:ext uri="{BB962C8B-B14F-4D97-AF65-F5344CB8AC3E}">
        <p14:creationId xmlns:p14="http://schemas.microsoft.com/office/powerpoint/2010/main" xmlns="" val="12659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 smtClean="0"/>
              <a:t>Missão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/>
              <a:t>Área de Publicações</a:t>
            </a:r>
            <a:r>
              <a:rPr lang="pt-BR" sz="2000" dirty="0" smtClean="0"/>
              <a:t>: </a:t>
            </a:r>
            <a:r>
              <a:rPr lang="pt-BR" sz="2000" dirty="0"/>
              <a:t>disponibilizar a Mensagem de </a:t>
            </a:r>
            <a:r>
              <a:rPr lang="pt-BR" sz="2000" dirty="0" err="1"/>
              <a:t>Swami</a:t>
            </a:r>
            <a:r>
              <a:rPr lang="pt-BR" sz="2000" dirty="0"/>
              <a:t> em nossa língua, com a melhor qualidade </a:t>
            </a:r>
            <a:r>
              <a:rPr lang="pt-BR" sz="2000" dirty="0" smtClean="0"/>
              <a:t>possível, para que ela toque muitos corações.</a:t>
            </a:r>
          </a:p>
          <a:p>
            <a:endParaRPr lang="pt-BR" sz="2000" dirty="0"/>
          </a:p>
          <a:p>
            <a:r>
              <a:rPr lang="pt-BR" sz="2000" b="1" dirty="0"/>
              <a:t>Área de Difusão</a:t>
            </a:r>
            <a:r>
              <a:rPr lang="pt-BR" sz="2000" dirty="0"/>
              <a:t>: levar a Mensagem de Sathya Sai a todos, sem distinção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589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Mensagem Divina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~ 2000 Discursos (Sathya Sai </a:t>
            </a:r>
            <a:r>
              <a:rPr lang="pt-BR" sz="2000" dirty="0" err="1" smtClean="0"/>
              <a:t>Speaks</a:t>
            </a:r>
            <a:r>
              <a:rPr lang="pt-BR" sz="2000" dirty="0" smtClean="0"/>
              <a:t> + Summer </a:t>
            </a:r>
            <a:r>
              <a:rPr lang="pt-BR" sz="2000" dirty="0" err="1" smtClean="0"/>
              <a:t>Showers</a:t>
            </a:r>
            <a:r>
              <a:rPr lang="pt-BR" sz="2000" dirty="0" smtClean="0"/>
              <a:t>)</a:t>
            </a:r>
          </a:p>
          <a:p>
            <a:pPr lvl="1"/>
            <a:r>
              <a:rPr lang="pt-BR" sz="1800" dirty="0" smtClean="0"/>
              <a:t>~700 em português</a:t>
            </a:r>
          </a:p>
          <a:p>
            <a:r>
              <a:rPr lang="pt-BR" sz="2000" dirty="0" smtClean="0"/>
              <a:t>16 livros (</a:t>
            </a:r>
            <a:r>
              <a:rPr lang="pt-BR" sz="2000" dirty="0" err="1" smtClean="0"/>
              <a:t>Vahinis</a:t>
            </a:r>
            <a:r>
              <a:rPr lang="pt-BR" sz="2000" dirty="0" smtClean="0"/>
              <a:t>) </a:t>
            </a:r>
          </a:p>
          <a:p>
            <a:pPr lvl="1"/>
            <a:r>
              <a:rPr lang="pt-BR" sz="1800" dirty="0" smtClean="0"/>
              <a:t>12 em português</a:t>
            </a:r>
          </a:p>
          <a:p>
            <a:r>
              <a:rPr lang="pt-BR" sz="2000" dirty="0" smtClean="0"/>
              <a:t>Cartas, entrevistas...</a:t>
            </a:r>
          </a:p>
          <a:p>
            <a:r>
              <a:rPr lang="pt-BR" sz="2000" dirty="0" smtClean="0"/>
              <a:t>Centenas de livros de devotos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616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Trabalhos em andamento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Tradução bimestral da revista Eterno Condutor</a:t>
            </a:r>
          </a:p>
          <a:p>
            <a:r>
              <a:rPr lang="pt-BR" sz="2000" dirty="0" smtClean="0"/>
              <a:t>Livros em fase de revisão:</a:t>
            </a:r>
          </a:p>
          <a:p>
            <a:pPr lvl="1"/>
            <a:r>
              <a:rPr lang="pt-BR" sz="1800" dirty="0" err="1" smtClean="0"/>
              <a:t>Ramakatha</a:t>
            </a:r>
            <a:r>
              <a:rPr lang="pt-BR" sz="1800" dirty="0" smtClean="0"/>
              <a:t> </a:t>
            </a:r>
            <a:r>
              <a:rPr lang="pt-BR" sz="1800" dirty="0" err="1" smtClean="0"/>
              <a:t>Rasavahini</a:t>
            </a:r>
            <a:endParaRPr lang="pt-BR" sz="1800" dirty="0" smtClean="0"/>
          </a:p>
          <a:p>
            <a:pPr lvl="1"/>
            <a:r>
              <a:rPr lang="pt-BR" sz="1800" dirty="0" smtClean="0"/>
              <a:t>Sathya Sai </a:t>
            </a:r>
            <a:r>
              <a:rPr lang="pt-BR" sz="1800" dirty="0" err="1" smtClean="0"/>
              <a:t>Speaks</a:t>
            </a:r>
            <a:r>
              <a:rPr lang="pt-BR" sz="1800" dirty="0" smtClean="0"/>
              <a:t> V</a:t>
            </a:r>
          </a:p>
          <a:p>
            <a:pPr lvl="1"/>
            <a:r>
              <a:rPr lang="pt-BR" sz="1800" dirty="0" smtClean="0"/>
              <a:t>Sathya Sai </a:t>
            </a:r>
            <a:r>
              <a:rPr lang="pt-BR" sz="1800" dirty="0" err="1" smtClean="0"/>
              <a:t>Speaks</a:t>
            </a:r>
            <a:r>
              <a:rPr lang="pt-BR" sz="1800" dirty="0" smtClean="0"/>
              <a:t> VI</a:t>
            </a:r>
          </a:p>
          <a:p>
            <a:pPr lvl="1"/>
            <a:r>
              <a:rPr lang="pt-BR" sz="1800" dirty="0" smtClean="0"/>
              <a:t>Sathya Sai </a:t>
            </a:r>
            <a:r>
              <a:rPr lang="pt-BR" sz="1800" dirty="0" err="1" smtClean="0"/>
              <a:t>Speaks</a:t>
            </a:r>
            <a:r>
              <a:rPr lang="pt-BR" sz="1800" dirty="0" smtClean="0"/>
              <a:t> VIII</a:t>
            </a:r>
            <a:endParaRPr lang="pt-BR" sz="1800" dirty="0"/>
          </a:p>
        </p:txBody>
      </p:sp>
      <p:pic>
        <p:nvPicPr>
          <p:cNvPr id="4" name="Picture 5" descr="C:\Users\Raissa\Desktop\Nova pasta\1176134_587801934591459_15818753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7813" y="3898900"/>
            <a:ext cx="5934833" cy="23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9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necessidade da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i="1" dirty="0" smtClean="0"/>
              <a:t>“Você </a:t>
            </a:r>
            <a:r>
              <a:rPr lang="pt-BR" sz="2000" i="1" dirty="0"/>
              <a:t>pode ver mil coisas boas, ou escutar mil palavras boas, ou ler mil livros bons, mas, a não ser que você coloque, ao menos, um ensinamento em prática, as manchas no espelho do seu coração não serão removidas, e o Senhor não poderá ser refletido </a:t>
            </a:r>
            <a:r>
              <a:rPr lang="pt-BR" sz="2000" i="1" dirty="0" smtClean="0"/>
              <a:t>ali.”</a:t>
            </a:r>
          </a:p>
          <a:p>
            <a:pPr marL="0" indent="0" algn="r">
              <a:buNone/>
            </a:pPr>
            <a:r>
              <a:rPr lang="pt-BR" sz="2000" i="1" dirty="0" smtClean="0"/>
              <a:t>-</a:t>
            </a:r>
            <a:r>
              <a:rPr lang="pt-BR" sz="2000" dirty="0"/>
              <a:t> </a:t>
            </a:r>
            <a:r>
              <a:rPr lang="pt-BR" sz="2000" dirty="0" smtClean="0"/>
              <a:t>Discurso </a:t>
            </a:r>
            <a:r>
              <a:rPr lang="pt-BR" sz="2000" dirty="0"/>
              <a:t>Divino, 17 de março de 1966</a:t>
            </a:r>
          </a:p>
        </p:txBody>
      </p:sp>
    </p:spTree>
    <p:extLst>
      <p:ext uri="{BB962C8B-B14F-4D97-AF65-F5344CB8AC3E}">
        <p14:creationId xmlns:p14="http://schemas.microsoft.com/office/powerpoint/2010/main" xmlns="" val="21634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necessidade da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Trechos do Divino Discurso de 1999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41316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a Mensagem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/>
              <a:t>Como </a:t>
            </a:r>
            <a:r>
              <a:rPr lang="pt-BR" sz="2000" b="1" dirty="0"/>
              <a:t>deve ser o nosso contato com a Mensagem de </a:t>
            </a:r>
            <a:r>
              <a:rPr lang="pt-BR" sz="2000" b="1" dirty="0" err="1"/>
              <a:t>Swami</a:t>
            </a:r>
            <a:r>
              <a:rPr lang="pt-BR" sz="20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1608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Praticando a Mensagem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54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i="1" dirty="0" smtClean="0"/>
              <a:t>“Somente </a:t>
            </a:r>
            <a:r>
              <a:rPr lang="pt-BR" sz="2000" i="1" dirty="0"/>
              <a:t>o olho da sabedoria pura pode ver o Senhor em toda a Sua Glória. Esse olho é conquistado por </a:t>
            </a:r>
            <a:r>
              <a:rPr lang="pt-BR" sz="2000" b="1" i="1" dirty="0" err="1"/>
              <a:t>shravana</a:t>
            </a:r>
            <a:r>
              <a:rPr lang="pt-BR" sz="2000" i="1" dirty="0"/>
              <a:t>, </a:t>
            </a:r>
            <a:r>
              <a:rPr lang="pt-BR" sz="2000" b="1" i="1" dirty="0" err="1"/>
              <a:t>manana</a:t>
            </a:r>
            <a:r>
              <a:rPr lang="pt-BR" sz="2000" i="1" dirty="0"/>
              <a:t> e </a:t>
            </a:r>
            <a:r>
              <a:rPr lang="pt-BR" sz="2000" b="1" i="1" dirty="0" err="1"/>
              <a:t>nididhyasana</a:t>
            </a:r>
            <a:r>
              <a:rPr lang="pt-BR" sz="2000" i="1" dirty="0"/>
              <a:t>. Ouça com fé; reflita com discernimento; medite com devoção </a:t>
            </a:r>
            <a:r>
              <a:rPr lang="pt-BR" sz="2000" i="1" dirty="0" err="1"/>
              <a:t>unidirecionada</a:t>
            </a:r>
            <a:r>
              <a:rPr lang="pt-BR" sz="2000" i="1" dirty="0"/>
              <a:t>. Então a verdade será revelada e as dúvidas desaparecerão</a:t>
            </a:r>
            <a:r>
              <a:rPr lang="pt-BR" sz="2000" i="1" dirty="0" smtClean="0"/>
              <a:t>.”</a:t>
            </a:r>
          </a:p>
          <a:p>
            <a:pPr marL="0" indent="0" algn="r">
              <a:buNone/>
            </a:pPr>
            <a:r>
              <a:rPr lang="pt-BR" dirty="0" smtClean="0"/>
              <a:t>- Divino Discurso, 20 de outubro de 1966.</a:t>
            </a:r>
          </a:p>
        </p:txBody>
      </p:sp>
    </p:spTree>
    <p:extLst>
      <p:ext uri="{BB962C8B-B14F-4D97-AF65-F5344CB8AC3E}">
        <p14:creationId xmlns:p14="http://schemas.microsoft.com/office/powerpoint/2010/main" xmlns="" val="41058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</a:t>
            </a:r>
            <a:r>
              <a:rPr lang="pt-BR" i="1" dirty="0" err="1" smtClean="0"/>
              <a:t>Sravana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3800" y="2222287"/>
            <a:ext cx="7639486" cy="3636511"/>
          </a:xfrm>
        </p:spPr>
        <p:txBody>
          <a:bodyPr/>
          <a:lstStyle/>
          <a:p>
            <a:r>
              <a:rPr lang="pt-BR" dirty="0" smtClean="0"/>
              <a:t>Ouvir/ler/</a:t>
            </a:r>
            <a:r>
              <a:rPr lang="pt-BR" b="1" dirty="0" smtClean="0"/>
              <a:t>conhecer </a:t>
            </a:r>
            <a:r>
              <a:rPr lang="pt-BR" dirty="0" smtClean="0"/>
              <a:t>e entender o ensinamento</a:t>
            </a:r>
            <a:endParaRPr lang="pt-BR" dirty="0"/>
          </a:p>
        </p:txBody>
      </p:sp>
      <p:pic>
        <p:nvPicPr>
          <p:cNvPr id="1026" name="Picture 2" descr="Resultado de imagem para beautiful vegan food coo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903764"/>
            <a:ext cx="3301999" cy="49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6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338</TotalTime>
  <Words>413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Citável</vt:lpstr>
      <vt:lpstr>Conhecer... Praticar... Ser a Mensagem</vt:lpstr>
      <vt:lpstr>Missão</vt:lpstr>
      <vt:lpstr>A Mensagem Divina</vt:lpstr>
      <vt:lpstr>Trabalhos em andamento</vt:lpstr>
      <vt:lpstr>A necessidade da prática</vt:lpstr>
      <vt:lpstr>A necessidade da prática</vt:lpstr>
      <vt:lpstr>Praticando a Mensagem</vt:lpstr>
      <vt:lpstr>Praticando a Mensagem</vt:lpstr>
      <vt:lpstr>1. Sravana</vt:lpstr>
      <vt:lpstr>2. Manana</vt:lpstr>
      <vt:lpstr>3. Nididhyasana</vt:lpstr>
      <vt:lpstr>Praticando a Mensagem</vt:lpstr>
      <vt:lpstr>Área de Difusão</vt:lpstr>
      <vt:lpstr>Vem chegando o dia...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Pires das Neves</dc:creator>
  <cp:lastModifiedBy>Fernanda Medeiros</cp:lastModifiedBy>
  <cp:revision>21</cp:revision>
  <dcterms:created xsi:type="dcterms:W3CDTF">2019-05-02T17:34:55Z</dcterms:created>
  <dcterms:modified xsi:type="dcterms:W3CDTF">2019-06-21T17:09:22Z</dcterms:modified>
</cp:coreProperties>
</file>